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348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</p:sldIdLst>
  <p:sldSz cx="18288000" cy="10287000"/>
  <p:notesSz cx="6858000" cy="9144000"/>
  <p:embeddedFontLst>
    <p:embeddedFont>
      <p:font typeface="Microsoft YaHei" pitchFamily="34" charset="-122"/>
      <p:regular r:id="rId21"/>
      <p:bold r:id="rId22"/>
    </p:embeddedFont>
    <p:embeddedFont>
      <p:font typeface="Roboto Mono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B7A655-E546-B31E-194B-45D37E30FA69}" name="Артем Куприенко" initials="АК" userId="ab0da293bed02be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F7FA"/>
    <a:srgbClr val="6B6B6A"/>
    <a:srgbClr val="FEFEFE"/>
    <a:srgbClr val="CFDAE9"/>
    <a:srgbClr val="FAFAFA"/>
    <a:srgbClr val="E5EBF3"/>
    <a:srgbClr val="93ACCD"/>
    <a:srgbClr val="003399"/>
    <a:srgbClr val="548235"/>
    <a:srgbClr val="C5E0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0B0A7-677A-4F86-BC3B-88BAB72B663F}" v="29" dt="2023-07-27T00:40:07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400" autoAdjust="0"/>
  </p:normalViewPr>
  <p:slideViewPr>
    <p:cSldViewPr snapToGrid="0">
      <p:cViewPr varScale="1">
        <p:scale>
          <a:sx n="47" d="100"/>
          <a:sy n="47" d="100"/>
        </p:scale>
        <p:origin x="-84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ем Куприенко" userId="ab0da293bed02bef" providerId="LiveId" clId="{77C0B0A7-677A-4F86-BC3B-88BAB72B663F}"/>
    <pc:docChg chg="undo custSel addSld delSld modSld sldOrd">
      <pc:chgData name="Артем Куприенко" userId="ab0da293bed02bef" providerId="LiveId" clId="{77C0B0A7-677A-4F86-BC3B-88BAB72B663F}" dt="2023-07-27T00:43:04.585" v="757" actId="20577"/>
      <pc:docMkLst>
        <pc:docMk/>
      </pc:docMkLst>
      <pc:sldChg chg="modSp mod setBg">
        <pc:chgData name="Артем Куприенко" userId="ab0da293bed02bef" providerId="LiveId" clId="{77C0B0A7-677A-4F86-BC3B-88BAB72B663F}" dt="2023-07-27T00:43:04.585" v="757" actId="20577"/>
        <pc:sldMkLst>
          <pc:docMk/>
          <pc:sldMk cId="0" sldId="256"/>
        </pc:sldMkLst>
        <pc:spChg chg="mod">
          <ac:chgData name="Артем Куприенко" userId="ab0da293bed02bef" providerId="LiveId" clId="{77C0B0A7-677A-4F86-BC3B-88BAB72B663F}" dt="2023-07-27T00:43:04.585" v="757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 setBg">
        <pc:chgData name="Артем Куприенко" userId="ab0da293bed02bef" providerId="LiveId" clId="{77C0B0A7-677A-4F86-BC3B-88BAB72B663F}" dt="2023-07-27T00:28:13.214" v="561"/>
        <pc:sldMkLst>
          <pc:docMk/>
          <pc:sldMk cId="72575902" sldId="348"/>
        </pc:sldMkLst>
        <pc:spChg chg="mod">
          <ac:chgData name="Артем Куприенко" userId="ab0da293bed02bef" providerId="LiveId" clId="{77C0B0A7-677A-4F86-BC3B-88BAB72B663F}" dt="2023-07-26T23:57:56.584" v="42"/>
          <ac:spMkLst>
            <pc:docMk/>
            <pc:sldMk cId="72575902" sldId="348"/>
            <ac:spMk id="11" creationId="{4159F562-1602-F273-A7F1-284A5484FED3}"/>
          </ac:spMkLst>
        </pc:spChg>
        <pc:spChg chg="del">
          <ac:chgData name="Артем Куприенко" userId="ab0da293bed02bef" providerId="LiveId" clId="{77C0B0A7-677A-4F86-BC3B-88BAB72B663F}" dt="2023-07-26T23:58:32.135" v="45" actId="478"/>
          <ac:spMkLst>
            <pc:docMk/>
            <pc:sldMk cId="72575902" sldId="348"/>
            <ac:spMk id="12" creationId="{F59820A2-6995-C54F-8B4D-1215C39128EB}"/>
          </ac:spMkLst>
        </pc:spChg>
        <pc:spChg chg="del">
          <ac:chgData name="Артем Куприенко" userId="ab0da293bed02bef" providerId="LiveId" clId="{77C0B0A7-677A-4F86-BC3B-88BAB72B663F}" dt="2023-07-26T23:58:32.135" v="45" actId="478"/>
          <ac:spMkLst>
            <pc:docMk/>
            <pc:sldMk cId="72575902" sldId="348"/>
            <ac:spMk id="18" creationId="{C1C58917-8C2F-F83E-0DF1-DDCA3A2EF15C}"/>
          </ac:spMkLst>
        </pc:spChg>
        <pc:graphicFrameChg chg="add mod modGraphic">
          <ac:chgData name="Артем Куприенко" userId="ab0da293bed02bef" providerId="LiveId" clId="{77C0B0A7-677A-4F86-BC3B-88BAB72B663F}" dt="2023-07-27T00:01:06.463" v="90" actId="20577"/>
          <ac:graphicFrameMkLst>
            <pc:docMk/>
            <pc:sldMk cId="72575902" sldId="348"/>
            <ac:graphicFrameMk id="7" creationId="{C3B6180C-8A7D-8C3B-1C29-440E16C3B148}"/>
          </ac:graphicFrameMkLst>
        </pc:graphicFrameChg>
        <pc:graphicFrameChg chg="del">
          <ac:chgData name="Артем Куприенко" userId="ab0da293bed02bef" providerId="LiveId" clId="{77C0B0A7-677A-4F86-BC3B-88BAB72B663F}" dt="2023-07-26T23:58:01.023" v="44" actId="478"/>
          <ac:graphicFrameMkLst>
            <pc:docMk/>
            <pc:sldMk cId="72575902" sldId="348"/>
            <ac:graphicFrameMk id="15" creationId="{8BBF514B-EBE9-CDB6-3C92-94C34DEFDC4B}"/>
          </ac:graphicFrameMkLst>
        </pc:graphicFrameChg>
        <pc:graphicFrameChg chg="del">
          <ac:chgData name="Артем Куприенко" userId="ab0da293bed02bef" providerId="LiveId" clId="{77C0B0A7-677A-4F86-BC3B-88BAB72B663F}" dt="2023-07-26T23:58:00.190" v="43" actId="478"/>
          <ac:graphicFrameMkLst>
            <pc:docMk/>
            <pc:sldMk cId="72575902" sldId="348"/>
            <ac:graphicFrameMk id="19" creationId="{69441FF3-6031-DC7A-221A-8B019DC1E8B2}"/>
          </ac:graphicFrameMkLst>
        </pc:graphicFrameChg>
      </pc:sldChg>
      <pc:sldChg chg="modSp del mod">
        <pc:chgData name="Артем Куприенко" userId="ab0da293bed02bef" providerId="LiveId" clId="{77C0B0A7-677A-4F86-BC3B-88BAB72B663F}" dt="2023-07-27T00:14:33.207" v="372" actId="47"/>
        <pc:sldMkLst>
          <pc:docMk/>
          <pc:sldMk cId="1070273884" sldId="349"/>
        </pc:sldMkLst>
        <pc:spChg chg="mod">
          <ac:chgData name="Артем Куприенко" userId="ab0da293bed02bef" providerId="LiveId" clId="{77C0B0A7-677A-4F86-BC3B-88BAB72B663F}" dt="2023-07-27T00:12:31.959" v="299" actId="1076"/>
          <ac:spMkLst>
            <pc:docMk/>
            <pc:sldMk cId="1070273884" sldId="349"/>
            <ac:spMk id="12" creationId="{F59820A2-6995-C54F-8B4D-1215C39128EB}"/>
          </ac:spMkLst>
        </pc:spChg>
      </pc:sldChg>
      <pc:sldChg chg="delSp modSp add del mod">
        <pc:chgData name="Артем Куприенко" userId="ab0da293bed02bef" providerId="LiveId" clId="{77C0B0A7-677A-4F86-BC3B-88BAB72B663F}" dt="2023-07-27T00:24:02.408" v="499" actId="47"/>
        <pc:sldMkLst>
          <pc:docMk/>
          <pc:sldMk cId="3952326309" sldId="350"/>
        </pc:sldMkLst>
        <pc:spChg chg="mod">
          <ac:chgData name="Артем Куприенко" userId="ab0da293bed02bef" providerId="LiveId" clId="{77C0B0A7-677A-4F86-BC3B-88BAB72B663F}" dt="2023-07-27T00:15:08.043" v="398" actId="207"/>
          <ac:spMkLst>
            <pc:docMk/>
            <pc:sldMk cId="3952326309" sldId="350"/>
            <ac:spMk id="12" creationId="{F59820A2-6995-C54F-8B4D-1215C39128EB}"/>
          </ac:spMkLst>
        </pc:spChg>
        <pc:picChg chg="del">
          <ac:chgData name="Артем Куприенко" userId="ab0da293bed02bef" providerId="LiveId" clId="{77C0B0A7-677A-4F86-BC3B-88BAB72B663F}" dt="2023-07-27T00:15:13.062" v="399" actId="478"/>
          <ac:picMkLst>
            <pc:docMk/>
            <pc:sldMk cId="3952326309" sldId="350"/>
            <ac:picMk id="18" creationId="{F5C9AF68-8FF3-4D0A-8C54-C1FCC327B604}"/>
          </ac:picMkLst>
        </pc:picChg>
      </pc:sldChg>
      <pc:sldChg chg="add del">
        <pc:chgData name="Артем Куприенко" userId="ab0da293bed02bef" providerId="LiveId" clId="{77C0B0A7-677A-4F86-BC3B-88BAB72B663F}" dt="2023-07-27T00:24:01.696" v="498" actId="47"/>
        <pc:sldMkLst>
          <pc:docMk/>
          <pc:sldMk cId="1733540038" sldId="351"/>
        </pc:sldMkLst>
      </pc:sldChg>
      <pc:sldChg chg="addSp delSp modSp add mod setBg">
        <pc:chgData name="Артем Куприенко" userId="ab0da293bed02bef" providerId="LiveId" clId="{77C0B0A7-677A-4F86-BC3B-88BAB72B663F}" dt="2023-07-27T00:39:36.026" v="725" actId="1036"/>
        <pc:sldMkLst>
          <pc:docMk/>
          <pc:sldMk cId="3441332219" sldId="352"/>
        </pc:sldMkLst>
        <pc:spChg chg="mod">
          <ac:chgData name="Артем Куприенко" userId="ab0da293bed02bef" providerId="LiveId" clId="{77C0B0A7-677A-4F86-BC3B-88BAB72B663F}" dt="2023-07-27T00:39:31.749" v="712" actId="108"/>
          <ac:spMkLst>
            <pc:docMk/>
            <pc:sldMk cId="3441332219" sldId="352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02:56.537" v="107" actId="1076"/>
          <ac:spMkLst>
            <pc:docMk/>
            <pc:sldMk cId="3441332219" sldId="352"/>
            <ac:spMk id="12" creationId="{F59820A2-6995-C54F-8B4D-1215C39128EB}"/>
          </ac:spMkLst>
        </pc:spChg>
        <pc:spChg chg="mod">
          <ac:chgData name="Артем Куприенко" userId="ab0da293bed02bef" providerId="LiveId" clId="{77C0B0A7-677A-4F86-BC3B-88BAB72B663F}" dt="2023-07-27T00:05:43.263" v="198" actId="1037"/>
          <ac:spMkLst>
            <pc:docMk/>
            <pc:sldMk cId="3441332219" sldId="352"/>
            <ac:spMk id="18" creationId="{C1C58917-8C2F-F83E-0DF1-DDCA3A2EF15C}"/>
          </ac:spMkLst>
        </pc:spChg>
        <pc:spChg chg="add mod">
          <ac:chgData name="Артем Куприенко" userId="ab0da293bed02bef" providerId="LiveId" clId="{77C0B0A7-677A-4F86-BC3B-88BAB72B663F}" dt="2023-07-27T00:05:37.663" v="190" actId="1037"/>
          <ac:spMkLst>
            <pc:docMk/>
            <pc:sldMk cId="3441332219" sldId="352"/>
            <ac:spMk id="21" creationId="{83BA0D19-058A-E013-E6F7-27C6193D6F1D}"/>
          </ac:spMkLst>
        </pc:spChg>
        <pc:grpChg chg="add mod">
          <ac:chgData name="Артем Куприенко" userId="ab0da293bed02bef" providerId="LiveId" clId="{77C0B0A7-677A-4F86-BC3B-88BAB72B663F}" dt="2023-07-27T00:39:36.026" v="725" actId="1036"/>
          <ac:grpSpMkLst>
            <pc:docMk/>
            <pc:sldMk cId="3441332219" sldId="352"/>
            <ac:grpSpMk id="22" creationId="{3380AC81-2F2B-7105-AF7A-8ABB6CD8ED44}"/>
          </ac:grpSpMkLst>
        </pc:grpChg>
        <pc:graphicFrameChg chg="del">
          <ac:chgData name="Артем Куприенко" userId="ab0da293bed02bef" providerId="LiveId" clId="{77C0B0A7-677A-4F86-BC3B-88BAB72B663F}" dt="2023-07-27T00:02:50.721" v="105" actId="478"/>
          <ac:graphicFrameMkLst>
            <pc:docMk/>
            <pc:sldMk cId="3441332219" sldId="352"/>
            <ac:graphicFrameMk id="15" creationId="{8BBF514B-EBE9-CDB6-3C92-94C34DEFDC4B}"/>
          </ac:graphicFrameMkLst>
        </pc:graphicFrameChg>
        <pc:graphicFrameChg chg="del">
          <ac:chgData name="Артем Куприенко" userId="ab0da293bed02bef" providerId="LiveId" clId="{77C0B0A7-677A-4F86-BC3B-88BAB72B663F}" dt="2023-07-27T00:02:32.023" v="97" actId="478"/>
          <ac:graphicFrameMkLst>
            <pc:docMk/>
            <pc:sldMk cId="3441332219" sldId="352"/>
            <ac:graphicFrameMk id="19" creationId="{69441FF3-6031-DC7A-221A-8B019DC1E8B2}"/>
          </ac:graphicFrameMkLst>
        </pc:graphicFrameChg>
        <pc:picChg chg="add del">
          <ac:chgData name="Артем Куприенко" userId="ab0da293bed02bef" providerId="LiveId" clId="{77C0B0A7-677A-4F86-BC3B-88BAB72B663F}" dt="2023-07-27T00:02:04.331" v="96" actId="22"/>
          <ac:picMkLst>
            <pc:docMk/>
            <pc:sldMk cId="3441332219" sldId="352"/>
            <ac:picMk id="8" creationId="{EF1D77CD-A27D-40E8-4483-CA23A65D7F1B}"/>
          </ac:picMkLst>
        </pc:picChg>
        <pc:picChg chg="add mod">
          <ac:chgData name="Артем Куприенко" userId="ab0da293bed02bef" providerId="LiveId" clId="{77C0B0A7-677A-4F86-BC3B-88BAB72B663F}" dt="2023-07-27T00:05:37.663" v="190" actId="1037"/>
          <ac:picMkLst>
            <pc:docMk/>
            <pc:sldMk cId="3441332219" sldId="352"/>
            <ac:picMk id="20" creationId="{9E1F3EE8-EACB-2863-D46B-D8A3FBCA6C79}"/>
          </ac:picMkLst>
        </pc:picChg>
        <pc:picChg chg="add mod">
          <ac:chgData name="Артем Куприенко" userId="ab0da293bed02bef" providerId="LiveId" clId="{77C0B0A7-677A-4F86-BC3B-88BAB72B663F}" dt="2023-07-27T00:39:36.026" v="725" actId="1036"/>
          <ac:picMkLst>
            <pc:docMk/>
            <pc:sldMk cId="3441332219" sldId="352"/>
            <ac:picMk id="24" creationId="{4BA3E0EA-0F55-C202-EEDE-452A8BBA9532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9:57.904" v="730"/>
        <pc:sldMkLst>
          <pc:docMk/>
          <pc:sldMk cId="395752484" sldId="353"/>
        </pc:sldMkLst>
        <pc:spChg chg="add mod">
          <ac:chgData name="Артем Куприенко" userId="ab0da293bed02bef" providerId="LiveId" clId="{77C0B0A7-677A-4F86-BC3B-88BAB72B663F}" dt="2023-07-27T00:39:57.904" v="730"/>
          <ac:spMkLst>
            <pc:docMk/>
            <pc:sldMk cId="395752484" sldId="353"/>
            <ac:spMk id="7" creationId="{755FFD81-858E-9019-B102-56471143353E}"/>
          </ac:spMkLst>
        </pc:spChg>
        <pc:spChg chg="del">
          <ac:chgData name="Артем Куприенко" userId="ab0da293bed02bef" providerId="LiveId" clId="{77C0B0A7-677A-4F86-BC3B-88BAB72B663F}" dt="2023-07-27T00:39:43.953" v="726" actId="478"/>
          <ac:spMkLst>
            <pc:docMk/>
            <pc:sldMk cId="395752484" sldId="353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06:48.467" v="221" actId="20577"/>
          <ac:spMkLst>
            <pc:docMk/>
            <pc:sldMk cId="395752484" sldId="353"/>
            <ac:spMk id="12" creationId="{F59820A2-6995-C54F-8B4D-1215C39128EB}"/>
          </ac:spMkLst>
        </pc:spChg>
        <pc:spChg chg="mod">
          <ac:chgData name="Артем Куприенко" userId="ab0da293bed02bef" providerId="LiveId" clId="{77C0B0A7-677A-4F86-BC3B-88BAB72B663F}" dt="2023-07-27T00:07:34.410" v="231" actId="20577"/>
          <ac:spMkLst>
            <pc:docMk/>
            <pc:sldMk cId="395752484" sldId="353"/>
            <ac:spMk id="18" creationId="{C1C58917-8C2F-F83E-0DF1-DDCA3A2EF15C}"/>
          </ac:spMkLst>
        </pc:spChg>
        <pc:grpChg chg="del">
          <ac:chgData name="Артем Куприенко" userId="ab0da293bed02bef" providerId="LiveId" clId="{77C0B0A7-677A-4F86-BC3B-88BAB72B663F}" dt="2023-07-27T00:06:25.676" v="216" actId="478"/>
          <ac:grpSpMkLst>
            <pc:docMk/>
            <pc:sldMk cId="395752484" sldId="353"/>
            <ac:grpSpMk id="22" creationId="{3380AC81-2F2B-7105-AF7A-8ABB6CD8ED44}"/>
          </ac:grpSpMkLst>
        </pc:grpChg>
        <pc:picChg chg="add mod">
          <ac:chgData name="Артем Куприенко" userId="ab0da293bed02bef" providerId="LiveId" clId="{77C0B0A7-677A-4F86-BC3B-88BAB72B663F}" dt="2023-07-27T00:07:05.745" v="224" actId="1076"/>
          <ac:picMkLst>
            <pc:docMk/>
            <pc:sldMk cId="395752484" sldId="353"/>
            <ac:picMk id="8" creationId="{AC605AE2-B716-8BDD-A240-E1CEA2A1DF9D}"/>
          </ac:picMkLst>
        </pc:picChg>
        <pc:picChg chg="add mod">
          <ac:chgData name="Артем Куприенко" userId="ab0da293bed02bef" providerId="LiveId" clId="{77C0B0A7-677A-4F86-BC3B-88BAB72B663F}" dt="2023-07-27T00:07:54.690" v="235" actId="1076"/>
          <ac:picMkLst>
            <pc:docMk/>
            <pc:sldMk cId="395752484" sldId="353"/>
            <ac:picMk id="15" creationId="{38344BAD-3F85-4F30-F8C0-A3C5A9728B1E}"/>
          </ac:picMkLst>
        </pc:picChg>
        <pc:picChg chg="del">
          <ac:chgData name="Артем Куприенко" userId="ab0da293bed02bef" providerId="LiveId" clId="{77C0B0A7-677A-4F86-BC3B-88BAB72B663F}" dt="2023-07-27T00:06:26.150" v="217" actId="478"/>
          <ac:picMkLst>
            <pc:docMk/>
            <pc:sldMk cId="395752484" sldId="353"/>
            <ac:picMk id="24" creationId="{4BA3E0EA-0F55-C202-EEDE-452A8BBA9532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40:28.209" v="755" actId="1036"/>
        <pc:sldMkLst>
          <pc:docMk/>
          <pc:sldMk cId="2002302038" sldId="354"/>
        </pc:sldMkLst>
        <pc:spChg chg="add mod">
          <ac:chgData name="Артем Куприенко" userId="ab0da293bed02bef" providerId="LiveId" clId="{77C0B0A7-677A-4F86-BC3B-88BAB72B663F}" dt="2023-07-27T00:39:59.601" v="731"/>
          <ac:spMkLst>
            <pc:docMk/>
            <pc:sldMk cId="2002302038" sldId="354"/>
            <ac:spMk id="7" creationId="{E05B05F0-88C7-19DD-D641-DAFA18FA28A7}"/>
          </ac:spMkLst>
        </pc:spChg>
        <pc:spChg chg="del">
          <ac:chgData name="Артем Куприенко" userId="ab0da293bed02bef" providerId="LiveId" clId="{77C0B0A7-677A-4F86-BC3B-88BAB72B663F}" dt="2023-07-27T00:39:46.444" v="727" actId="478"/>
          <ac:spMkLst>
            <pc:docMk/>
            <pc:sldMk cId="2002302038" sldId="354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40:28.209" v="755" actId="1036"/>
          <ac:spMkLst>
            <pc:docMk/>
            <pc:sldMk cId="2002302038" sldId="354"/>
            <ac:spMk id="12" creationId="{F59820A2-6995-C54F-8B4D-1215C39128EB}"/>
          </ac:spMkLst>
        </pc:spChg>
        <pc:spChg chg="mod">
          <ac:chgData name="Артем Куприенко" userId="ab0da293bed02bef" providerId="LiveId" clId="{77C0B0A7-677A-4F86-BC3B-88BAB72B663F}" dt="2023-07-27T00:40:28.209" v="755" actId="1036"/>
          <ac:spMkLst>
            <pc:docMk/>
            <pc:sldMk cId="2002302038" sldId="354"/>
            <ac:spMk id="18" creationId="{C1C58917-8C2F-F83E-0DF1-DDCA3A2EF15C}"/>
          </ac:spMkLst>
        </pc:spChg>
        <pc:picChg chg="del">
          <ac:chgData name="Артем Куприенко" userId="ab0da293bed02bef" providerId="LiveId" clId="{77C0B0A7-677A-4F86-BC3B-88BAB72B663F}" dt="2023-07-27T00:08:35.222" v="243" actId="478"/>
          <ac:picMkLst>
            <pc:docMk/>
            <pc:sldMk cId="2002302038" sldId="354"/>
            <ac:picMk id="8" creationId="{AC605AE2-B716-8BDD-A240-E1CEA2A1DF9D}"/>
          </ac:picMkLst>
        </pc:picChg>
        <pc:picChg chg="add mod">
          <ac:chgData name="Артем Куприенко" userId="ab0da293bed02bef" providerId="LiveId" clId="{77C0B0A7-677A-4F86-BC3B-88BAB72B663F}" dt="2023-07-27T00:40:28.209" v="755" actId="1036"/>
          <ac:picMkLst>
            <pc:docMk/>
            <pc:sldMk cId="2002302038" sldId="354"/>
            <ac:picMk id="14" creationId="{1E7A508C-231A-4A14-5148-3035DDFED5F7}"/>
          </ac:picMkLst>
        </pc:picChg>
        <pc:picChg chg="del">
          <ac:chgData name="Артем Куприенко" userId="ab0da293bed02bef" providerId="LiveId" clId="{77C0B0A7-677A-4F86-BC3B-88BAB72B663F}" dt="2023-07-27T00:09:30.141" v="253" actId="478"/>
          <ac:picMkLst>
            <pc:docMk/>
            <pc:sldMk cId="2002302038" sldId="354"/>
            <ac:picMk id="15" creationId="{38344BAD-3F85-4F30-F8C0-A3C5A9728B1E}"/>
          </ac:picMkLst>
        </pc:picChg>
        <pc:picChg chg="add mod">
          <ac:chgData name="Артем Куприенко" userId="ab0da293bed02bef" providerId="LiveId" clId="{77C0B0A7-677A-4F86-BC3B-88BAB72B663F}" dt="2023-07-27T00:40:28.209" v="755" actId="1036"/>
          <ac:picMkLst>
            <pc:docMk/>
            <pc:sldMk cId="2002302038" sldId="354"/>
            <ac:picMk id="20" creationId="{1A7E6EFE-416E-CA28-C029-7AAC8298CEA1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40:05.254" v="740" actId="1036"/>
        <pc:sldMkLst>
          <pc:docMk/>
          <pc:sldMk cId="730536170" sldId="355"/>
        </pc:sldMkLst>
        <pc:spChg chg="add mod">
          <ac:chgData name="Артем Куприенко" userId="ab0da293bed02bef" providerId="LiveId" clId="{77C0B0A7-677A-4F86-BC3B-88BAB72B663F}" dt="2023-07-27T00:40:01.306" v="732"/>
          <ac:spMkLst>
            <pc:docMk/>
            <pc:sldMk cId="730536170" sldId="355"/>
            <ac:spMk id="7" creationId="{A62CE1AA-102E-0219-966A-AA552BCF9469}"/>
          </ac:spMkLst>
        </pc:spChg>
        <pc:spChg chg="del">
          <ac:chgData name="Артем Куприенко" userId="ab0da293bed02bef" providerId="LiveId" clId="{77C0B0A7-677A-4F86-BC3B-88BAB72B663F}" dt="2023-07-27T00:39:49.687" v="728" actId="478"/>
          <ac:spMkLst>
            <pc:docMk/>
            <pc:sldMk cId="730536170" sldId="355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40:05.254" v="740" actId="1036"/>
          <ac:spMkLst>
            <pc:docMk/>
            <pc:sldMk cId="730536170" sldId="355"/>
            <ac:spMk id="12" creationId="{F59820A2-6995-C54F-8B4D-1215C39128EB}"/>
          </ac:spMkLst>
        </pc:spChg>
        <pc:spChg chg="del">
          <ac:chgData name="Артем Куприенко" userId="ab0da293bed02bef" providerId="LiveId" clId="{77C0B0A7-677A-4F86-BC3B-88BAB72B663F}" dt="2023-07-27T00:10:43.717" v="266" actId="478"/>
          <ac:spMkLst>
            <pc:docMk/>
            <pc:sldMk cId="730536170" sldId="355"/>
            <ac:spMk id="18" creationId="{C1C58917-8C2F-F83E-0DF1-DDCA3A2EF15C}"/>
          </ac:spMkLst>
        </pc:spChg>
        <pc:picChg chg="add mod">
          <ac:chgData name="Артем Куприенко" userId="ab0da293bed02bef" providerId="LiveId" clId="{77C0B0A7-677A-4F86-BC3B-88BAB72B663F}" dt="2023-07-27T00:40:05.254" v="740" actId="1036"/>
          <ac:picMkLst>
            <pc:docMk/>
            <pc:sldMk cId="730536170" sldId="355"/>
            <ac:picMk id="8" creationId="{CA5890FA-F868-842F-0667-AAB5530FF886}"/>
          </ac:picMkLst>
        </pc:picChg>
        <pc:picChg chg="del">
          <ac:chgData name="Артем Куприенко" userId="ab0da293bed02bef" providerId="LiveId" clId="{77C0B0A7-677A-4F86-BC3B-88BAB72B663F}" dt="2023-07-27T00:10:39.675" v="264" actId="478"/>
          <ac:picMkLst>
            <pc:docMk/>
            <pc:sldMk cId="730536170" sldId="355"/>
            <ac:picMk id="14" creationId="{1E7A508C-231A-4A14-5148-3035DDFED5F7}"/>
          </ac:picMkLst>
        </pc:picChg>
        <pc:picChg chg="add mod">
          <ac:chgData name="Артем Куприенко" userId="ab0da293bed02bef" providerId="LiveId" clId="{77C0B0A7-677A-4F86-BC3B-88BAB72B663F}" dt="2023-07-27T00:40:05.254" v="740" actId="1036"/>
          <ac:picMkLst>
            <pc:docMk/>
            <pc:sldMk cId="730536170" sldId="355"/>
            <ac:picMk id="19" creationId="{1118956B-409B-4649-042A-7DD4E64D6B9A}"/>
          </ac:picMkLst>
        </pc:picChg>
        <pc:picChg chg="del">
          <ac:chgData name="Артем Куприенко" userId="ab0da293bed02bef" providerId="LiveId" clId="{77C0B0A7-677A-4F86-BC3B-88BAB72B663F}" dt="2023-07-27T00:10:42.131" v="265" actId="478"/>
          <ac:picMkLst>
            <pc:docMk/>
            <pc:sldMk cId="730536170" sldId="355"/>
            <ac:picMk id="20" creationId="{1A7E6EFE-416E-CA28-C029-7AAC8298CEA1}"/>
          </ac:picMkLst>
        </pc:picChg>
      </pc:sldChg>
      <pc:sldChg chg="new del">
        <pc:chgData name="Артем Куприенко" userId="ab0da293bed02bef" providerId="LiveId" clId="{77C0B0A7-677A-4F86-BC3B-88BAB72B663F}" dt="2023-07-27T00:09:57.235" v="258" actId="680"/>
        <pc:sldMkLst>
          <pc:docMk/>
          <pc:sldMk cId="1788970347" sldId="355"/>
        </pc:sldMkLst>
      </pc:sldChg>
      <pc:sldChg chg="addSp delSp modSp add mod setBg">
        <pc:chgData name="Артем Куприенко" userId="ab0da293bed02bef" providerId="LiveId" clId="{77C0B0A7-677A-4F86-BC3B-88BAB72B663F}" dt="2023-07-27T00:40:07.692" v="741"/>
        <pc:sldMkLst>
          <pc:docMk/>
          <pc:sldMk cId="3012168638" sldId="356"/>
        </pc:sldMkLst>
        <pc:spChg chg="add mod">
          <ac:chgData name="Артем Куприенко" userId="ab0da293bed02bef" providerId="LiveId" clId="{77C0B0A7-677A-4F86-BC3B-88BAB72B663F}" dt="2023-07-27T00:40:07.692" v="741"/>
          <ac:spMkLst>
            <pc:docMk/>
            <pc:sldMk cId="3012168638" sldId="356"/>
            <ac:spMk id="7" creationId="{7CE9668F-0617-296A-FB09-F61FF638FF5A}"/>
          </ac:spMkLst>
        </pc:spChg>
        <pc:spChg chg="del">
          <ac:chgData name="Артем Куприенко" userId="ab0da293bed02bef" providerId="LiveId" clId="{77C0B0A7-677A-4F86-BC3B-88BAB72B663F}" dt="2023-07-27T00:39:51.967" v="729" actId="478"/>
          <ac:spMkLst>
            <pc:docMk/>
            <pc:sldMk cId="3012168638" sldId="356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4:23.456" v="371" actId="1038"/>
          <ac:spMkLst>
            <pc:docMk/>
            <pc:sldMk cId="3012168638" sldId="356"/>
            <ac:spMk id="12" creationId="{F59820A2-6995-C54F-8B4D-1215C39128EB}"/>
          </ac:spMkLst>
        </pc:spChg>
        <pc:picChg chg="del">
          <ac:chgData name="Артем Куприенко" userId="ab0da293bed02bef" providerId="LiveId" clId="{77C0B0A7-677A-4F86-BC3B-88BAB72B663F}" dt="2023-07-27T00:12:49.306" v="305" actId="478"/>
          <ac:picMkLst>
            <pc:docMk/>
            <pc:sldMk cId="3012168638" sldId="356"/>
            <ac:picMk id="8" creationId="{CA5890FA-F868-842F-0667-AAB5530FF886}"/>
          </ac:picMkLst>
        </pc:picChg>
        <pc:picChg chg="add mod">
          <ac:chgData name="Артем Куприенко" userId="ab0da293bed02bef" providerId="LiveId" clId="{77C0B0A7-677A-4F86-BC3B-88BAB72B663F}" dt="2023-07-27T00:14:23.456" v="371" actId="1038"/>
          <ac:picMkLst>
            <pc:docMk/>
            <pc:sldMk cId="3012168638" sldId="356"/>
            <ac:picMk id="14" creationId="{2F3F45D8-EAE4-14EA-96A8-0BAF9FACAB7A}"/>
          </ac:picMkLst>
        </pc:picChg>
        <pc:picChg chg="del">
          <ac:chgData name="Артем Куприенко" userId="ab0da293bed02bef" providerId="LiveId" clId="{77C0B0A7-677A-4F86-BC3B-88BAB72B663F}" dt="2023-07-27T00:12:49.730" v="306" actId="478"/>
          <ac:picMkLst>
            <pc:docMk/>
            <pc:sldMk cId="3012168638" sldId="356"/>
            <ac:picMk id="19" creationId="{1118956B-409B-4649-042A-7DD4E64D6B9A}"/>
          </ac:picMkLst>
        </pc:picChg>
      </pc:sldChg>
      <pc:sldChg chg="addSp delSp modSp add mod ord setBg">
        <pc:chgData name="Артем Куприенко" userId="ab0da293bed02bef" providerId="LiveId" clId="{77C0B0A7-677A-4F86-BC3B-88BAB72B663F}" dt="2023-07-27T00:38:05.562" v="666" actId="20577"/>
        <pc:sldMkLst>
          <pc:docMk/>
          <pc:sldMk cId="1942378121" sldId="357"/>
        </pc:sldMkLst>
        <pc:spChg chg="mod">
          <ac:chgData name="Артем Куприенко" userId="ab0da293bed02bef" providerId="LiveId" clId="{77C0B0A7-677A-4F86-BC3B-88BAB72B663F}" dt="2023-07-27T00:38:05.562" v="666" actId="20577"/>
          <ac:spMkLst>
            <pc:docMk/>
            <pc:sldMk cId="1942378121" sldId="357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5:47.615" v="411" actId="1076"/>
          <ac:spMkLst>
            <pc:docMk/>
            <pc:sldMk cId="1942378121" sldId="357"/>
            <ac:spMk id="12" creationId="{F59820A2-6995-C54F-8B4D-1215C39128EB}"/>
          </ac:spMkLst>
        </pc:spChg>
        <pc:spChg chg="del">
          <ac:chgData name="Артем Куприенко" userId="ab0da293bed02bef" providerId="LiveId" clId="{77C0B0A7-677A-4F86-BC3B-88BAB72B663F}" dt="2023-07-27T00:15:22.953" v="401" actId="478"/>
          <ac:spMkLst>
            <pc:docMk/>
            <pc:sldMk cId="1942378121" sldId="357"/>
            <ac:spMk id="23" creationId="{C5281A5E-F787-B0C2-A03B-E59EB3D1B4BB}"/>
          </ac:spMkLst>
        </pc:spChg>
        <pc:graphicFrameChg chg="del">
          <ac:chgData name="Артем Куприенко" userId="ab0da293bed02bef" providerId="LiveId" clId="{77C0B0A7-677A-4F86-BC3B-88BAB72B663F}" dt="2023-07-27T00:15:24.384" v="403" actId="478"/>
          <ac:graphicFrameMkLst>
            <pc:docMk/>
            <pc:sldMk cId="1942378121" sldId="357"/>
            <ac:graphicFrameMk id="7" creationId="{287F050A-261C-C8C4-AD40-3E2EF233BE1A}"/>
          </ac:graphicFrameMkLst>
        </pc:graphicFrameChg>
        <pc:picChg chg="add mod">
          <ac:chgData name="Артем Куприенко" userId="ab0da293bed02bef" providerId="LiveId" clId="{77C0B0A7-677A-4F86-BC3B-88BAB72B663F}" dt="2023-07-27T00:15:50.947" v="413" actId="1076"/>
          <ac:picMkLst>
            <pc:docMk/>
            <pc:sldMk cId="1942378121" sldId="357"/>
            <ac:picMk id="14" creationId="{5847B5C4-A15C-5388-C7D5-58B2E18AA257}"/>
          </ac:picMkLst>
        </pc:picChg>
        <pc:picChg chg="del">
          <ac:chgData name="Артем Куприенко" userId="ab0da293bed02bef" providerId="LiveId" clId="{77C0B0A7-677A-4F86-BC3B-88BAB72B663F}" dt="2023-07-27T00:15:23.888" v="402" actId="478"/>
          <ac:picMkLst>
            <pc:docMk/>
            <pc:sldMk cId="1942378121" sldId="357"/>
            <ac:picMk id="22" creationId="{21E5F09A-F492-A2FE-7535-E73D2F6DBF62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43.264" v="677"/>
        <pc:sldMkLst>
          <pc:docMk/>
          <pc:sldMk cId="1658698204" sldId="358"/>
        </pc:sldMkLst>
        <pc:spChg chg="add mod">
          <ac:chgData name="Артем Куприенко" userId="ab0da293bed02bef" providerId="LiveId" clId="{77C0B0A7-677A-4F86-BC3B-88BAB72B663F}" dt="2023-07-27T00:38:43.264" v="677"/>
          <ac:spMkLst>
            <pc:docMk/>
            <pc:sldMk cId="1658698204" sldId="358"/>
            <ac:spMk id="7" creationId="{2E354168-493A-15F7-5692-3BE3B704E02E}"/>
          </ac:spMkLst>
        </pc:spChg>
        <pc:spChg chg="del">
          <ac:chgData name="Артем Куприенко" userId="ab0da293bed02bef" providerId="LiveId" clId="{77C0B0A7-677A-4F86-BC3B-88BAB72B663F}" dt="2023-07-27T00:38:12.360" v="667" actId="478"/>
          <ac:spMkLst>
            <pc:docMk/>
            <pc:sldMk cId="1658698204" sldId="358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7:35.082" v="457" actId="1038"/>
          <ac:spMkLst>
            <pc:docMk/>
            <pc:sldMk cId="1658698204" sldId="358"/>
            <ac:spMk id="12" creationId="{F59820A2-6995-C54F-8B4D-1215C39128EB}"/>
          </ac:spMkLst>
        </pc:spChg>
        <pc:picChg chg="add mod">
          <ac:chgData name="Артем Куприенко" userId="ab0da293bed02bef" providerId="LiveId" clId="{77C0B0A7-677A-4F86-BC3B-88BAB72B663F}" dt="2023-07-27T00:17:35.082" v="457" actId="1038"/>
          <ac:picMkLst>
            <pc:docMk/>
            <pc:sldMk cId="1658698204" sldId="358"/>
            <ac:picMk id="8" creationId="{55BBFE89-8C57-173E-7AD3-7926837D99F7}"/>
          </ac:picMkLst>
        </pc:picChg>
        <pc:picChg chg="del">
          <ac:chgData name="Артем Куприенко" userId="ab0da293bed02bef" providerId="LiveId" clId="{77C0B0A7-677A-4F86-BC3B-88BAB72B663F}" dt="2023-07-27T00:17:01.754" v="425" actId="478"/>
          <ac:picMkLst>
            <pc:docMk/>
            <pc:sldMk cId="1658698204" sldId="358"/>
            <ac:picMk id="14" creationId="{5847B5C4-A15C-5388-C7D5-58B2E18AA257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45.039" v="678"/>
        <pc:sldMkLst>
          <pc:docMk/>
          <pc:sldMk cId="1574479110" sldId="359"/>
        </pc:sldMkLst>
        <pc:spChg chg="add mod">
          <ac:chgData name="Артем Куприенко" userId="ab0da293bed02bef" providerId="LiveId" clId="{77C0B0A7-677A-4F86-BC3B-88BAB72B663F}" dt="2023-07-27T00:38:45.039" v="678"/>
          <ac:spMkLst>
            <pc:docMk/>
            <pc:sldMk cId="1574479110" sldId="359"/>
            <ac:spMk id="7" creationId="{1B3B9B4C-3F9A-3A24-9CE7-1ECA889FC83D}"/>
          </ac:spMkLst>
        </pc:spChg>
        <pc:spChg chg="del">
          <ac:chgData name="Артем Куприенко" userId="ab0da293bed02bef" providerId="LiveId" clId="{77C0B0A7-677A-4F86-BC3B-88BAB72B663F}" dt="2023-07-27T00:38:14.758" v="668" actId="478"/>
          <ac:spMkLst>
            <pc:docMk/>
            <pc:sldMk cId="1574479110" sldId="359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9:45.306" v="478" actId="6549"/>
          <ac:spMkLst>
            <pc:docMk/>
            <pc:sldMk cId="1574479110" sldId="359"/>
            <ac:spMk id="12" creationId="{F59820A2-6995-C54F-8B4D-1215C39128EB}"/>
          </ac:spMkLst>
        </pc:spChg>
        <pc:spChg chg="mod">
          <ac:chgData name="Артем Куприенко" userId="ab0da293bed02bef" providerId="LiveId" clId="{77C0B0A7-677A-4F86-BC3B-88BAB72B663F}" dt="2023-07-27T00:19:05.227" v="474" actId="20577"/>
          <ac:spMkLst>
            <pc:docMk/>
            <pc:sldMk cId="1574479110" sldId="359"/>
            <ac:spMk id="16" creationId="{00000000-0000-0000-0000-000000000000}"/>
          </ac:spMkLst>
        </pc:spChg>
        <pc:picChg chg="del">
          <ac:chgData name="Артем Куприенко" userId="ab0da293bed02bef" providerId="LiveId" clId="{77C0B0A7-677A-4F86-BC3B-88BAB72B663F}" dt="2023-07-27T00:18:16.280" v="466" actId="478"/>
          <ac:picMkLst>
            <pc:docMk/>
            <pc:sldMk cId="1574479110" sldId="359"/>
            <ac:picMk id="8" creationId="{55BBFE89-8C57-173E-7AD3-7926837D99F7}"/>
          </ac:picMkLst>
        </pc:picChg>
        <pc:picChg chg="add del mod">
          <ac:chgData name="Артем Куприенко" userId="ab0da293bed02bef" providerId="LiveId" clId="{77C0B0A7-677A-4F86-BC3B-88BAB72B663F}" dt="2023-07-27T00:18:32.846" v="469" actId="478"/>
          <ac:picMkLst>
            <pc:docMk/>
            <pc:sldMk cId="1574479110" sldId="359"/>
            <ac:picMk id="14" creationId="{F6B9FB76-60A6-0435-F3AE-9A12A683B73D}"/>
          </ac:picMkLst>
        </pc:picChg>
        <pc:picChg chg="add mod">
          <ac:chgData name="Артем Куприенко" userId="ab0da293bed02bef" providerId="LiveId" clId="{77C0B0A7-677A-4F86-BC3B-88BAB72B663F}" dt="2023-07-27T00:18:54.754" v="473" actId="1076"/>
          <ac:picMkLst>
            <pc:docMk/>
            <pc:sldMk cId="1574479110" sldId="359"/>
            <ac:picMk id="18" creationId="{10E4F7F5-F4B9-870A-26A2-5F2CB8661EC5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47.803" v="679"/>
        <pc:sldMkLst>
          <pc:docMk/>
          <pc:sldMk cId="756547321" sldId="360"/>
        </pc:sldMkLst>
        <pc:spChg chg="add mod">
          <ac:chgData name="Артем Куприенко" userId="ab0da293bed02bef" providerId="LiveId" clId="{77C0B0A7-677A-4F86-BC3B-88BAB72B663F}" dt="2023-07-27T00:38:47.803" v="679"/>
          <ac:spMkLst>
            <pc:docMk/>
            <pc:sldMk cId="756547321" sldId="360"/>
            <ac:spMk id="7" creationId="{2EEE512E-E6E8-DCE1-2CBD-6813AA9DB1F3}"/>
          </ac:spMkLst>
        </pc:spChg>
        <pc:spChg chg="del">
          <ac:chgData name="Артем Куприенко" userId="ab0da293bed02bef" providerId="LiveId" clId="{77C0B0A7-677A-4F86-BC3B-88BAB72B663F}" dt="2023-07-27T00:38:16.882" v="669" actId="478"/>
          <ac:spMkLst>
            <pc:docMk/>
            <pc:sldMk cId="756547321" sldId="360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9:57.237" v="480" actId="1076"/>
          <ac:spMkLst>
            <pc:docMk/>
            <pc:sldMk cId="756547321" sldId="360"/>
            <ac:spMk id="12" creationId="{F59820A2-6995-C54F-8B4D-1215C39128EB}"/>
          </ac:spMkLst>
        </pc:spChg>
        <pc:picChg chg="add mod">
          <ac:chgData name="Артем Куприенко" userId="ab0da293bed02bef" providerId="LiveId" clId="{77C0B0A7-677A-4F86-BC3B-88BAB72B663F}" dt="2023-07-27T00:20:17.807" v="486" actId="1076"/>
          <ac:picMkLst>
            <pc:docMk/>
            <pc:sldMk cId="756547321" sldId="360"/>
            <ac:picMk id="8" creationId="{2763DD8B-3C3F-69A7-614B-19E53DCFA0E0}"/>
          </ac:picMkLst>
        </pc:picChg>
        <pc:picChg chg="del">
          <ac:chgData name="Артем Куприенко" userId="ab0da293bed02bef" providerId="LiveId" clId="{77C0B0A7-677A-4F86-BC3B-88BAB72B663F}" dt="2023-07-27T00:19:58.862" v="481" actId="478"/>
          <ac:picMkLst>
            <pc:docMk/>
            <pc:sldMk cId="756547321" sldId="360"/>
            <ac:picMk id="18" creationId="{10E4F7F5-F4B9-870A-26A2-5F2CB8661EC5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50.525" v="680"/>
        <pc:sldMkLst>
          <pc:docMk/>
          <pc:sldMk cId="1885791071" sldId="361"/>
        </pc:sldMkLst>
        <pc:spChg chg="add mod">
          <ac:chgData name="Артем Куприенко" userId="ab0da293bed02bef" providerId="LiveId" clId="{77C0B0A7-677A-4F86-BC3B-88BAB72B663F}" dt="2023-07-27T00:33:27.582" v="601" actId="207"/>
          <ac:spMkLst>
            <pc:docMk/>
            <pc:sldMk cId="1885791071" sldId="361"/>
            <ac:spMk id="7" creationId="{585FCBC4-9104-5193-D844-EAB0EE004A43}"/>
          </ac:spMkLst>
        </pc:spChg>
        <pc:spChg chg="add mod">
          <ac:chgData name="Артем Куприенко" userId="ab0da293bed02bef" providerId="LiveId" clId="{77C0B0A7-677A-4F86-BC3B-88BAB72B663F}" dt="2023-07-27T00:38:50.525" v="680"/>
          <ac:spMkLst>
            <pc:docMk/>
            <pc:sldMk cId="1885791071" sldId="361"/>
            <ac:spMk id="8" creationId="{2AF82F6F-73A9-C442-7CC9-AE1FEBA31DAC}"/>
          </ac:spMkLst>
        </pc:spChg>
        <pc:spChg chg="del">
          <ac:chgData name="Артем Куприенко" userId="ab0da293bed02bef" providerId="LiveId" clId="{77C0B0A7-677A-4F86-BC3B-88BAB72B663F}" dt="2023-07-27T00:38:19.833" v="670" actId="478"/>
          <ac:spMkLst>
            <pc:docMk/>
            <pc:sldMk cId="1885791071" sldId="361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3:29.928" v="493" actId="1076"/>
          <ac:spMkLst>
            <pc:docMk/>
            <pc:sldMk cId="1885791071" sldId="361"/>
            <ac:spMk id="12" creationId="{F59820A2-6995-C54F-8B4D-1215C39128EB}"/>
          </ac:spMkLst>
        </pc:spChg>
        <pc:picChg chg="del">
          <ac:chgData name="Артем Куприенко" userId="ab0da293bed02bef" providerId="LiveId" clId="{77C0B0A7-677A-4F86-BC3B-88BAB72B663F}" dt="2023-07-27T00:23:31.093" v="494" actId="478"/>
          <ac:picMkLst>
            <pc:docMk/>
            <pc:sldMk cId="1885791071" sldId="361"/>
            <ac:picMk id="8" creationId="{2763DD8B-3C3F-69A7-614B-19E53DCFA0E0}"/>
          </ac:picMkLst>
        </pc:picChg>
        <pc:picChg chg="add mod">
          <ac:chgData name="Артем Куприенко" userId="ab0da293bed02bef" providerId="LiveId" clId="{77C0B0A7-677A-4F86-BC3B-88BAB72B663F}" dt="2023-07-27T00:23:52.122" v="497" actId="1076"/>
          <ac:picMkLst>
            <pc:docMk/>
            <pc:sldMk cId="1885791071" sldId="361"/>
            <ac:picMk id="14" creationId="{2980787B-6DA6-AC4A-C64F-EDBB8C95A63A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52.980" v="681"/>
        <pc:sldMkLst>
          <pc:docMk/>
          <pc:sldMk cId="3683923884" sldId="362"/>
        </pc:sldMkLst>
        <pc:spChg chg="add mod">
          <ac:chgData name="Артем Куприенко" userId="ab0da293bed02bef" providerId="LiveId" clId="{77C0B0A7-677A-4F86-BC3B-88BAB72B663F}" dt="2023-07-27T00:38:52.980" v="681"/>
          <ac:spMkLst>
            <pc:docMk/>
            <pc:sldMk cId="3683923884" sldId="362"/>
            <ac:spMk id="7" creationId="{25303DF5-5AF6-05F6-AD7E-8F82B6843F5C}"/>
          </ac:spMkLst>
        </pc:spChg>
        <pc:spChg chg="add del">
          <ac:chgData name="Артем Куприенко" userId="ab0da293bed02bef" providerId="LiveId" clId="{77C0B0A7-677A-4F86-BC3B-88BAB72B663F}" dt="2023-07-27T00:25:09.837" v="510" actId="22"/>
          <ac:spMkLst>
            <pc:docMk/>
            <pc:sldMk cId="3683923884" sldId="362"/>
            <ac:spMk id="8" creationId="{15B8E891-769B-D1EC-9C70-67AD3DFF6E4C}"/>
          </ac:spMkLst>
        </pc:spChg>
        <pc:spChg chg="del">
          <ac:chgData name="Артем Куприенко" userId="ab0da293bed02bef" providerId="LiveId" clId="{77C0B0A7-677A-4F86-BC3B-88BAB72B663F}" dt="2023-07-27T00:38:25.080" v="672" actId="478"/>
          <ac:spMkLst>
            <pc:docMk/>
            <pc:sldMk cId="3683923884" sldId="362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4:49.261" v="507" actId="207"/>
          <ac:spMkLst>
            <pc:docMk/>
            <pc:sldMk cId="3683923884" sldId="362"/>
            <ac:spMk id="12" creationId="{F59820A2-6995-C54F-8B4D-1215C39128EB}"/>
          </ac:spMkLst>
        </pc:spChg>
        <pc:picChg chg="del">
          <ac:chgData name="Артем Куприенко" userId="ab0da293bed02bef" providerId="LiveId" clId="{77C0B0A7-677A-4F86-BC3B-88BAB72B663F}" dt="2023-07-27T00:24:50.756" v="508" actId="478"/>
          <ac:picMkLst>
            <pc:docMk/>
            <pc:sldMk cId="3683923884" sldId="362"/>
            <ac:picMk id="14" creationId="{2980787B-6DA6-AC4A-C64F-EDBB8C95A63A}"/>
          </ac:picMkLst>
        </pc:picChg>
        <pc:picChg chg="add mod">
          <ac:chgData name="Артем Куприенко" userId="ab0da293bed02bef" providerId="LiveId" clId="{77C0B0A7-677A-4F86-BC3B-88BAB72B663F}" dt="2023-07-27T00:25:28.314" v="516" actId="1076"/>
          <ac:picMkLst>
            <pc:docMk/>
            <pc:sldMk cId="3683923884" sldId="362"/>
            <ac:picMk id="18" creationId="{84670CC0-8DC1-050B-2CC1-57BA823CAE54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54.782" v="682"/>
        <pc:sldMkLst>
          <pc:docMk/>
          <pc:sldMk cId="1686974995" sldId="363"/>
        </pc:sldMkLst>
        <pc:spChg chg="add mod">
          <ac:chgData name="Артем Куприенко" userId="ab0da293bed02bef" providerId="LiveId" clId="{77C0B0A7-677A-4F86-BC3B-88BAB72B663F}" dt="2023-07-27T00:38:54.782" v="682"/>
          <ac:spMkLst>
            <pc:docMk/>
            <pc:sldMk cId="1686974995" sldId="363"/>
            <ac:spMk id="7" creationId="{0263899A-828D-0DF1-A424-A2971335292E}"/>
          </ac:spMkLst>
        </pc:spChg>
        <pc:spChg chg="del">
          <ac:chgData name="Артем Куприенко" userId="ab0da293bed02bef" providerId="LiveId" clId="{77C0B0A7-677A-4F86-BC3B-88BAB72B663F}" dt="2023-07-27T00:38:23.030" v="671" actId="478"/>
          <ac:spMkLst>
            <pc:docMk/>
            <pc:sldMk cId="1686974995" sldId="363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6:34.509" v="544" actId="1038"/>
          <ac:spMkLst>
            <pc:docMk/>
            <pc:sldMk cId="1686974995" sldId="363"/>
            <ac:spMk id="12" creationId="{F59820A2-6995-C54F-8B4D-1215C39128EB}"/>
          </ac:spMkLst>
        </pc:spChg>
        <pc:picChg chg="add mod">
          <ac:chgData name="Артем Куприенко" userId="ab0da293bed02bef" providerId="LiveId" clId="{77C0B0A7-677A-4F86-BC3B-88BAB72B663F}" dt="2023-07-27T00:26:28.110" v="527" actId="1076"/>
          <ac:picMkLst>
            <pc:docMk/>
            <pc:sldMk cId="1686974995" sldId="363"/>
            <ac:picMk id="8" creationId="{7F8B8C32-F3FA-374A-6DC5-39047A855754}"/>
          </ac:picMkLst>
        </pc:picChg>
        <pc:picChg chg="del">
          <ac:chgData name="Артем Куприенко" userId="ab0da293bed02bef" providerId="LiveId" clId="{77C0B0A7-677A-4F86-BC3B-88BAB72B663F}" dt="2023-07-27T00:26:22.762" v="524" actId="478"/>
          <ac:picMkLst>
            <pc:docMk/>
            <pc:sldMk cId="1686974995" sldId="363"/>
            <ac:picMk id="18" creationId="{84670CC0-8DC1-050B-2CC1-57BA823CAE54}"/>
          </ac:picMkLst>
        </pc:picChg>
      </pc:sldChg>
      <pc:sldChg chg="addSp delSp modSp add mod ord setBg">
        <pc:chgData name="Артем Куприенко" userId="ab0da293bed02bef" providerId="LiveId" clId="{77C0B0A7-677A-4F86-BC3B-88BAB72B663F}" dt="2023-07-27T00:38:56.558" v="683"/>
        <pc:sldMkLst>
          <pc:docMk/>
          <pc:sldMk cId="1578860338" sldId="364"/>
        </pc:sldMkLst>
        <pc:spChg chg="add mod">
          <ac:chgData name="Артем Куприенко" userId="ab0da293bed02bef" providerId="LiveId" clId="{77C0B0A7-677A-4F86-BC3B-88BAB72B663F}" dt="2023-07-27T00:38:56.558" v="683"/>
          <ac:spMkLst>
            <pc:docMk/>
            <pc:sldMk cId="1578860338" sldId="364"/>
            <ac:spMk id="7" creationId="{071D022E-7F7E-8097-68DF-3D58413E9E27}"/>
          </ac:spMkLst>
        </pc:spChg>
        <pc:spChg chg="del">
          <ac:chgData name="Артем Куприенко" userId="ab0da293bed02bef" providerId="LiveId" clId="{77C0B0A7-677A-4F86-BC3B-88BAB72B663F}" dt="2023-07-27T00:38:27.811" v="673" actId="478"/>
          <ac:spMkLst>
            <pc:docMk/>
            <pc:sldMk cId="1578860338" sldId="364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7:49.430" v="559" actId="1076"/>
          <ac:spMkLst>
            <pc:docMk/>
            <pc:sldMk cId="1578860338" sldId="364"/>
            <ac:spMk id="12" creationId="{F59820A2-6995-C54F-8B4D-1215C39128EB}"/>
          </ac:spMkLst>
        </pc:spChg>
        <pc:spChg chg="add mod">
          <ac:chgData name="Артем Куприенко" userId="ab0da293bed02bef" providerId="LiveId" clId="{77C0B0A7-677A-4F86-BC3B-88BAB72B663F}" dt="2023-07-27T00:28:59.373" v="570" actId="1076"/>
          <ac:spMkLst>
            <pc:docMk/>
            <pc:sldMk cId="1578860338" sldId="364"/>
            <ac:spMk id="14" creationId="{2CE45B24-F866-495C-B1CD-1948463C0D04}"/>
          </ac:spMkLst>
        </pc:spChg>
        <pc:picChg chg="add mod">
          <ac:chgData name="Артем Куприенко" userId="ab0da293bed02bef" providerId="LiveId" clId="{77C0B0A7-677A-4F86-BC3B-88BAB72B663F}" dt="2023-07-27T00:27:54.022" v="560" actId="1076"/>
          <ac:picMkLst>
            <pc:docMk/>
            <pc:sldMk cId="1578860338" sldId="364"/>
            <ac:picMk id="8" creationId="{6E770BD9-B618-B0F5-6D3E-6916860DF235}"/>
          </ac:picMkLst>
        </pc:picChg>
        <pc:picChg chg="del">
          <ac:chgData name="Артем Куприенко" userId="ab0da293bed02bef" providerId="LiveId" clId="{77C0B0A7-677A-4F86-BC3B-88BAB72B663F}" dt="2023-07-27T00:27:21.802" v="555" actId="478"/>
          <ac:picMkLst>
            <pc:docMk/>
            <pc:sldMk cId="1578860338" sldId="364"/>
            <ac:picMk id="18" creationId="{84670CC0-8DC1-050B-2CC1-57BA823CAE54}"/>
          </ac:picMkLst>
        </pc:picChg>
      </pc:sldChg>
      <pc:sldChg chg="addSp delSp modSp add mod">
        <pc:chgData name="Артем Куприенко" userId="ab0da293bed02bef" providerId="LiveId" clId="{77C0B0A7-677A-4F86-BC3B-88BAB72B663F}" dt="2023-07-27T00:38:58.431" v="684"/>
        <pc:sldMkLst>
          <pc:docMk/>
          <pc:sldMk cId="475465035" sldId="365"/>
        </pc:sldMkLst>
        <pc:spChg chg="add mod">
          <ac:chgData name="Артем Куприенко" userId="ab0da293bed02bef" providerId="LiveId" clId="{77C0B0A7-677A-4F86-BC3B-88BAB72B663F}" dt="2023-07-27T00:38:58.431" v="684"/>
          <ac:spMkLst>
            <pc:docMk/>
            <pc:sldMk cId="475465035" sldId="365"/>
            <ac:spMk id="7" creationId="{BAB8FD44-AB67-218A-E8BA-2441A949F9C4}"/>
          </ac:spMkLst>
        </pc:spChg>
        <pc:spChg chg="del">
          <ac:chgData name="Артем Куприенко" userId="ab0da293bed02bef" providerId="LiveId" clId="{77C0B0A7-677A-4F86-BC3B-88BAB72B663F}" dt="2023-07-27T00:38:30.433" v="674" actId="478"/>
          <ac:spMkLst>
            <pc:docMk/>
            <pc:sldMk cId="475465035" sldId="365"/>
            <ac:spMk id="11" creationId="{4159F562-1602-F273-A7F1-284A5484FED3}"/>
          </ac:spMkLst>
        </pc:spChg>
      </pc:sldChg>
      <pc:sldChg chg="addSp delSp modSp add mod">
        <pc:chgData name="Артем Куприенко" userId="ab0da293bed02bef" providerId="LiveId" clId="{77C0B0A7-677A-4F86-BC3B-88BAB72B663F}" dt="2023-07-27T00:39:00.427" v="685"/>
        <pc:sldMkLst>
          <pc:docMk/>
          <pc:sldMk cId="3889717093" sldId="366"/>
        </pc:sldMkLst>
        <pc:spChg chg="add mod">
          <ac:chgData name="Артем Куприенко" userId="ab0da293bed02bef" providerId="LiveId" clId="{77C0B0A7-677A-4F86-BC3B-88BAB72B663F}" dt="2023-07-27T00:39:00.427" v="685"/>
          <ac:spMkLst>
            <pc:docMk/>
            <pc:sldMk cId="3889717093" sldId="366"/>
            <ac:spMk id="7" creationId="{5D0A9FFD-7B35-B589-6000-52B7A2856F2D}"/>
          </ac:spMkLst>
        </pc:spChg>
        <pc:spChg chg="del">
          <ac:chgData name="Артем Куприенко" userId="ab0da293bed02bef" providerId="LiveId" clId="{77C0B0A7-677A-4F86-BC3B-88BAB72B663F}" dt="2023-07-27T00:38:32.588" v="675" actId="478"/>
          <ac:spMkLst>
            <pc:docMk/>
            <pc:sldMk cId="3889717093" sldId="366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9:44.797" v="576" actId="20577"/>
          <ac:spMkLst>
            <pc:docMk/>
            <pc:sldMk cId="3889717093" sldId="366"/>
            <ac:spMk id="12" creationId="{F59820A2-6995-C54F-8B4D-1215C39128EB}"/>
          </ac:spMkLst>
        </pc:spChg>
        <pc:spChg chg="del">
          <ac:chgData name="Артем Куприенко" userId="ab0da293bed02bef" providerId="LiveId" clId="{77C0B0A7-677A-4F86-BC3B-88BAB72B663F}" dt="2023-07-27T00:30:05.962" v="578" actId="478"/>
          <ac:spMkLst>
            <pc:docMk/>
            <pc:sldMk cId="3889717093" sldId="366"/>
            <ac:spMk id="14" creationId="{2CE45B24-F866-495C-B1CD-1948463C0D04}"/>
          </ac:spMkLst>
        </pc:spChg>
        <pc:picChg chg="del">
          <ac:chgData name="Артем Куприенко" userId="ab0da293bed02bef" providerId="LiveId" clId="{77C0B0A7-677A-4F86-BC3B-88BAB72B663F}" dt="2023-07-27T00:30:03.258" v="577" actId="478"/>
          <ac:picMkLst>
            <pc:docMk/>
            <pc:sldMk cId="3889717093" sldId="366"/>
            <ac:picMk id="8" creationId="{6E770BD9-B618-B0F5-6D3E-6916860DF235}"/>
          </ac:picMkLst>
        </pc:picChg>
        <pc:picChg chg="add mod">
          <ac:chgData name="Артем Куприенко" userId="ab0da293bed02bef" providerId="LiveId" clId="{77C0B0A7-677A-4F86-BC3B-88BAB72B663F}" dt="2023-07-27T00:30:11.384" v="581" actId="1076"/>
          <ac:picMkLst>
            <pc:docMk/>
            <pc:sldMk cId="3889717093" sldId="366"/>
            <ac:picMk id="15" creationId="{5BFA37D3-1D4C-1810-A4F6-338411E94160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9:02.467" v="686"/>
        <pc:sldMkLst>
          <pc:docMk/>
          <pc:sldMk cId="3394017186" sldId="367"/>
        </pc:sldMkLst>
        <pc:spChg chg="add mod">
          <ac:chgData name="Артем Куприенко" userId="ab0da293bed02bef" providerId="LiveId" clId="{77C0B0A7-677A-4F86-BC3B-88BAB72B663F}" dt="2023-07-27T00:39:02.467" v="686"/>
          <ac:spMkLst>
            <pc:docMk/>
            <pc:sldMk cId="3394017186" sldId="367"/>
            <ac:spMk id="7" creationId="{F4074ECC-C5DF-EA8B-078C-02DCE0BAD3F6}"/>
          </ac:spMkLst>
        </pc:spChg>
        <pc:spChg chg="del">
          <ac:chgData name="Артем Куприенко" userId="ab0da293bed02bef" providerId="LiveId" clId="{77C0B0A7-677A-4F86-BC3B-88BAB72B663F}" dt="2023-07-27T00:38:35.248" v="676" actId="478"/>
          <ac:spMkLst>
            <pc:docMk/>
            <pc:sldMk cId="3394017186" sldId="367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30:49.770" v="588" actId="1076"/>
          <ac:spMkLst>
            <pc:docMk/>
            <pc:sldMk cId="3394017186" sldId="367"/>
            <ac:spMk id="12" creationId="{F59820A2-6995-C54F-8B4D-1215C39128EB}"/>
          </ac:spMkLst>
        </pc:spChg>
        <pc:picChg chg="add mod">
          <ac:chgData name="Артем Куприенко" userId="ab0da293bed02bef" providerId="LiveId" clId="{77C0B0A7-677A-4F86-BC3B-88BAB72B663F}" dt="2023-07-27T00:31:10.843" v="593" actId="14100"/>
          <ac:picMkLst>
            <pc:docMk/>
            <pc:sldMk cId="3394017186" sldId="367"/>
            <ac:picMk id="8" creationId="{DCE5ADCF-4DE1-E385-8EC4-1E29C9794EF9}"/>
          </ac:picMkLst>
        </pc:picChg>
        <pc:picChg chg="del">
          <ac:chgData name="Артем Куприенко" userId="ab0da293bed02bef" providerId="LiveId" clId="{77C0B0A7-677A-4F86-BC3B-88BAB72B663F}" dt="2023-07-27T00:30:50.957" v="589" actId="478"/>
          <ac:picMkLst>
            <pc:docMk/>
            <pc:sldMk cId="3394017186" sldId="367"/>
            <ac:picMk id="15" creationId="{5BFA37D3-1D4C-1810-A4F6-338411E94160}"/>
          </ac:picMkLst>
        </pc:picChg>
      </pc:sldChg>
    </pc:docChg>
  </pc:docChgLst>
  <pc:docChgLst>
    <pc:chgData name="Артем Куприенко" userId="ab0da293bed02bef" providerId="LiveId" clId="{6DEB1333-7003-432A-8DB4-4976D05F2630}"/>
    <pc:docChg chg="undo custSel addSld delSld modSld">
      <pc:chgData name="Артем Куприенко" userId="ab0da293bed02bef" providerId="LiveId" clId="{6DEB1333-7003-432A-8DB4-4976D05F2630}" dt="2023-07-20T04:36:59.676" v="454" actId="1076"/>
      <pc:docMkLst>
        <pc:docMk/>
      </pc:docMkLst>
      <pc:sldChg chg="modSp mod">
        <pc:chgData name="Артем Куприенко" userId="ab0da293bed02bef" providerId="LiveId" clId="{6DEB1333-7003-432A-8DB4-4976D05F2630}" dt="2023-07-19T15:14:21.621" v="48" actId="20577"/>
        <pc:sldMkLst>
          <pc:docMk/>
          <pc:sldMk cId="0" sldId="256"/>
        </pc:sldMkLst>
        <pc:spChg chg="mod">
          <ac:chgData name="Артем Куприенко" userId="ab0da293bed02bef" providerId="LiveId" clId="{6DEB1333-7003-432A-8DB4-4976D05F2630}" dt="2023-07-19T15:14:21.621" v="48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Артем Куприенко" userId="ab0da293bed02bef" providerId="LiveId" clId="{6DEB1333-7003-432A-8DB4-4976D05F2630}" dt="2023-07-19T15:14:15.498" v="44" actId="313"/>
          <ac:spMkLst>
            <pc:docMk/>
            <pc:sldMk cId="0" sldId="256"/>
            <ac:spMk id="13" creationId="{00000000-0000-0000-0000-000000000000}"/>
          </ac:spMkLst>
        </pc:spChg>
      </pc:sldChg>
      <pc:sldChg chg="addSp delSp modSp mod">
        <pc:chgData name="Артем Куприенко" userId="ab0da293bed02bef" providerId="LiveId" clId="{6DEB1333-7003-432A-8DB4-4976D05F2630}" dt="2023-07-19T15:21:44.522" v="208" actId="207"/>
        <pc:sldMkLst>
          <pc:docMk/>
          <pc:sldMk cId="72575902" sldId="348"/>
        </pc:sldMkLst>
        <pc:spChg chg="mod">
          <ac:chgData name="Артем Куприенко" userId="ab0da293bed02bef" providerId="LiveId" clId="{6DEB1333-7003-432A-8DB4-4976D05F2630}" dt="2023-07-19T15:20:21.984" v="194" actId="207"/>
          <ac:spMkLst>
            <pc:docMk/>
            <pc:sldMk cId="72575902" sldId="348"/>
            <ac:spMk id="11" creationId="{4159F562-1602-F273-A7F1-284A5484FED3}"/>
          </ac:spMkLst>
        </pc:spChg>
        <pc:spChg chg="add mod">
          <ac:chgData name="Артем Куприенко" userId="ab0da293bed02bef" providerId="LiveId" clId="{6DEB1333-7003-432A-8DB4-4976D05F2630}" dt="2023-07-19T15:21:44.522" v="208" actId="207"/>
          <ac:spMkLst>
            <pc:docMk/>
            <pc:sldMk cId="72575902" sldId="348"/>
            <ac:spMk id="12" creationId="{F59820A2-6995-C54F-8B4D-1215C39128EB}"/>
          </ac:spMkLst>
        </pc:spChg>
        <pc:spChg chg="add mod">
          <ac:chgData name="Артем Куприенко" userId="ab0da293bed02bef" providerId="LiveId" clId="{6DEB1333-7003-432A-8DB4-4976D05F2630}" dt="2023-07-19T15:21:34.602" v="203" actId="207"/>
          <ac:spMkLst>
            <pc:docMk/>
            <pc:sldMk cId="72575902" sldId="348"/>
            <ac:spMk id="18" creationId="{C1C58917-8C2F-F83E-0DF1-DDCA3A2EF15C}"/>
          </ac:spMkLst>
        </pc:spChg>
        <pc:graphicFrameChg chg="add del mod">
          <ac:chgData name="Артем Куприенко" userId="ab0da293bed02bef" providerId="LiveId" clId="{6DEB1333-7003-432A-8DB4-4976D05F2630}" dt="2023-07-19T15:15:27.425" v="76" actId="478"/>
          <ac:graphicFrameMkLst>
            <pc:docMk/>
            <pc:sldMk cId="72575902" sldId="348"/>
            <ac:graphicFrameMk id="7" creationId="{48A10268-A301-6940-C14B-171B9E0FB539}"/>
          </ac:graphicFrameMkLst>
        </pc:graphicFrameChg>
        <pc:graphicFrameChg chg="add del mod">
          <ac:chgData name="Артем Куприенко" userId="ab0da293bed02bef" providerId="LiveId" clId="{6DEB1333-7003-432A-8DB4-4976D05F2630}" dt="2023-07-19T15:16:40.083" v="81" actId="478"/>
          <ac:graphicFrameMkLst>
            <pc:docMk/>
            <pc:sldMk cId="72575902" sldId="348"/>
            <ac:graphicFrameMk id="14" creationId="{43CE909F-15C6-999E-5EBD-1D163C8D4D94}"/>
          </ac:graphicFrameMkLst>
        </pc:graphicFrameChg>
        <pc:graphicFrameChg chg="add mod">
          <ac:chgData name="Артем Куприенко" userId="ab0da293bed02bef" providerId="LiveId" clId="{6DEB1333-7003-432A-8DB4-4976D05F2630}" dt="2023-07-19T15:19:34.276" v="168" actId="1035"/>
          <ac:graphicFrameMkLst>
            <pc:docMk/>
            <pc:sldMk cId="72575902" sldId="348"/>
            <ac:graphicFrameMk id="15" creationId="{8BBF514B-EBE9-CDB6-3C92-94C34DEFDC4B}"/>
          </ac:graphicFrameMkLst>
        </pc:graphicFrameChg>
        <pc:graphicFrameChg chg="add mod">
          <ac:chgData name="Артем Куприенко" userId="ab0da293bed02bef" providerId="LiveId" clId="{6DEB1333-7003-432A-8DB4-4976D05F2630}" dt="2023-07-19T15:19:28.807" v="160" actId="1038"/>
          <ac:graphicFrameMkLst>
            <pc:docMk/>
            <pc:sldMk cId="72575902" sldId="348"/>
            <ac:graphicFrameMk id="19" creationId="{69441FF3-6031-DC7A-221A-8B019DC1E8B2}"/>
          </ac:graphicFrameMkLst>
        </pc:graphicFrameChg>
        <pc:picChg chg="del">
          <ac:chgData name="Артем Куприенко" userId="ab0da293bed02bef" providerId="LiveId" clId="{6DEB1333-7003-432A-8DB4-4976D05F2630}" dt="2023-07-19T15:14:25.673" v="49" actId="478"/>
          <ac:picMkLst>
            <pc:docMk/>
            <pc:sldMk cId="72575902" sldId="348"/>
            <ac:picMk id="28" creationId="{D7F39385-BAF1-CA54-83A2-D0A1FE21A681}"/>
          </ac:picMkLst>
        </pc:picChg>
      </pc:sldChg>
      <pc:sldChg chg="addSp delSp modSp add mod">
        <pc:chgData name="Артем Куприенко" userId="ab0da293bed02bef" providerId="LiveId" clId="{6DEB1333-7003-432A-8DB4-4976D05F2630}" dt="2023-07-19T15:22:34.552" v="218" actId="1076"/>
        <pc:sldMkLst>
          <pc:docMk/>
          <pc:sldMk cId="1070273884" sldId="349"/>
        </pc:sldMkLst>
        <pc:spChg chg="mod">
          <ac:chgData name="Артем Куприенко" userId="ab0da293bed02bef" providerId="LiveId" clId="{6DEB1333-7003-432A-8DB4-4976D05F2630}" dt="2023-07-19T15:21:53.759" v="211" actId="1076"/>
          <ac:spMkLst>
            <pc:docMk/>
            <pc:sldMk cId="1070273884" sldId="349"/>
            <ac:spMk id="12" creationId="{F59820A2-6995-C54F-8B4D-1215C39128EB}"/>
          </ac:spMkLst>
        </pc:spChg>
        <pc:spChg chg="del">
          <ac:chgData name="Артем Куприенко" userId="ab0da293bed02bef" providerId="LiveId" clId="{6DEB1333-7003-432A-8DB4-4976D05F2630}" dt="2023-07-19T15:20:45.444" v="196" actId="478"/>
          <ac:spMkLst>
            <pc:docMk/>
            <pc:sldMk cId="1070273884" sldId="349"/>
            <ac:spMk id="18" creationId="{C1C58917-8C2F-F83E-0DF1-DDCA3A2EF15C}"/>
          </ac:spMkLst>
        </pc:spChg>
        <pc:graphicFrameChg chg="add del mod">
          <ac:chgData name="Артем Куприенко" userId="ab0da293bed02bef" providerId="LiveId" clId="{6DEB1333-7003-432A-8DB4-4976D05F2630}" dt="2023-07-19T15:22:03.083" v="213"/>
          <ac:graphicFrameMkLst>
            <pc:docMk/>
            <pc:sldMk cId="1070273884" sldId="349"/>
            <ac:graphicFrameMk id="7" creationId="{4B4E2258-870F-3A77-7E94-140450798DF8}"/>
          </ac:graphicFrameMkLst>
        </pc:graphicFrameChg>
        <pc:graphicFrameChg chg="add mod">
          <ac:chgData name="Артем Куприенко" userId="ab0da293bed02bef" providerId="LiveId" clId="{6DEB1333-7003-432A-8DB4-4976D05F2630}" dt="2023-07-19T15:22:34.552" v="218" actId="1076"/>
          <ac:graphicFrameMkLst>
            <pc:docMk/>
            <pc:sldMk cId="1070273884" sldId="349"/>
            <ac:graphicFrameMk id="8" creationId="{8B1A23B5-23E9-FD9A-1BBC-8D53C342D6D6}"/>
          </ac:graphicFrameMkLst>
        </pc:graphicFrameChg>
        <pc:graphicFrameChg chg="del">
          <ac:chgData name="Артем Куприенко" userId="ab0da293bed02bef" providerId="LiveId" clId="{6DEB1333-7003-432A-8DB4-4976D05F2630}" dt="2023-07-19T15:20:45.444" v="196" actId="478"/>
          <ac:graphicFrameMkLst>
            <pc:docMk/>
            <pc:sldMk cId="1070273884" sldId="349"/>
            <ac:graphicFrameMk id="15" creationId="{8BBF514B-EBE9-CDB6-3C92-94C34DEFDC4B}"/>
          </ac:graphicFrameMkLst>
        </pc:graphicFrameChg>
        <pc:graphicFrameChg chg="del">
          <ac:chgData name="Артем Куприенко" userId="ab0da293bed02bef" providerId="LiveId" clId="{6DEB1333-7003-432A-8DB4-4976D05F2630}" dt="2023-07-19T15:20:45.444" v="196" actId="478"/>
          <ac:graphicFrameMkLst>
            <pc:docMk/>
            <pc:sldMk cId="1070273884" sldId="349"/>
            <ac:graphicFrameMk id="19" creationId="{69441FF3-6031-DC7A-221A-8B019DC1E8B2}"/>
          </ac:graphicFrameMkLst>
        </pc:graphicFrameChg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3824412735" sldId="349"/>
        </pc:sldMkLst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2230411225" sldId="350"/>
        </pc:sldMkLst>
      </pc:sldChg>
      <pc:sldChg chg="addSp delSp modSp add mod">
        <pc:chgData name="Артем Куприенко" userId="ab0da293bed02bef" providerId="LiveId" clId="{6DEB1333-7003-432A-8DB4-4976D05F2630}" dt="2023-07-19T15:28:35.418" v="300" actId="14100"/>
        <pc:sldMkLst>
          <pc:docMk/>
          <pc:sldMk cId="3952326309" sldId="350"/>
        </pc:sldMkLst>
        <pc:spChg chg="mod">
          <ac:chgData name="Артем Куприенко" userId="ab0da293bed02bef" providerId="LiveId" clId="{6DEB1333-7003-432A-8DB4-4976D05F2630}" dt="2023-07-19T15:23:07.185" v="246" actId="6549"/>
          <ac:spMkLst>
            <pc:docMk/>
            <pc:sldMk cId="3952326309" sldId="350"/>
            <ac:spMk id="11" creationId="{4159F562-1602-F273-A7F1-284A5484FED3}"/>
          </ac:spMkLst>
        </pc:spChg>
        <pc:spChg chg="mod">
          <ac:chgData name="Артем Куприенко" userId="ab0da293bed02bef" providerId="LiveId" clId="{6DEB1333-7003-432A-8DB4-4976D05F2630}" dt="2023-07-19T15:26:28.870" v="276" actId="1076"/>
          <ac:spMkLst>
            <pc:docMk/>
            <pc:sldMk cId="3952326309" sldId="350"/>
            <ac:spMk id="12" creationId="{F59820A2-6995-C54F-8B4D-1215C39128EB}"/>
          </ac:spMkLst>
        </pc:spChg>
        <pc:spChg chg="add mod">
          <ac:chgData name="Артем Куприенко" userId="ab0da293bed02bef" providerId="LiveId" clId="{6DEB1333-7003-432A-8DB4-4976D05F2630}" dt="2023-07-19T15:28:35.418" v="300" actId="14100"/>
          <ac:spMkLst>
            <pc:docMk/>
            <pc:sldMk cId="3952326309" sldId="350"/>
            <ac:spMk id="23" creationId="{C5281A5E-F787-B0C2-A03B-E59EB3D1B4BB}"/>
          </ac:spMkLst>
        </pc:spChg>
        <pc:graphicFrameChg chg="add mod">
          <ac:chgData name="Артем Куприенко" userId="ab0da293bed02bef" providerId="LiveId" clId="{6DEB1333-7003-432A-8DB4-4976D05F2630}" dt="2023-07-19T15:26:33.940" v="278" actId="1076"/>
          <ac:graphicFrameMkLst>
            <pc:docMk/>
            <pc:sldMk cId="3952326309" sldId="350"/>
            <ac:graphicFrameMk id="7" creationId="{287F050A-261C-C8C4-AD40-3E2EF233BE1A}"/>
          </ac:graphicFrameMkLst>
        </pc:graphicFrameChg>
        <pc:graphicFrameChg chg="del">
          <ac:chgData name="Артем Куприенко" userId="ab0da293bed02bef" providerId="LiveId" clId="{6DEB1333-7003-432A-8DB4-4976D05F2630}" dt="2023-07-19T15:23:48.248" v="252" actId="478"/>
          <ac:graphicFrameMkLst>
            <pc:docMk/>
            <pc:sldMk cId="3952326309" sldId="350"/>
            <ac:graphicFrameMk id="8" creationId="{8B1A23B5-23E9-FD9A-1BBC-8D53C342D6D6}"/>
          </ac:graphicFrameMkLst>
        </pc:graphicFrameChg>
        <pc:graphicFrameChg chg="add del mod">
          <ac:chgData name="Артем Куприенко" userId="ab0da293bed02bef" providerId="LiveId" clId="{6DEB1333-7003-432A-8DB4-4976D05F2630}" dt="2023-07-19T15:26:08.302" v="269" actId="478"/>
          <ac:graphicFrameMkLst>
            <pc:docMk/>
            <pc:sldMk cId="3952326309" sldId="350"/>
            <ac:graphicFrameMk id="14" creationId="{0684696C-9EC4-9D92-E32C-33C7EA7FD91F}"/>
          </ac:graphicFrameMkLst>
        </pc:graphicFrameChg>
        <pc:graphicFrameChg chg="add del mod">
          <ac:chgData name="Артем Куприенко" userId="ab0da293bed02bef" providerId="LiveId" clId="{6DEB1333-7003-432A-8DB4-4976D05F2630}" dt="2023-07-19T15:26:45.697" v="281" actId="478"/>
          <ac:graphicFrameMkLst>
            <pc:docMk/>
            <pc:sldMk cId="3952326309" sldId="350"/>
            <ac:graphicFrameMk id="19" creationId="{462EF36A-073F-32FD-259F-258719DA843C}"/>
          </ac:graphicFrameMkLst>
        </pc:graphicFrameChg>
        <pc:graphicFrameChg chg="add del mod">
          <ac:chgData name="Артем Куприенко" userId="ab0da293bed02bef" providerId="LiveId" clId="{6DEB1333-7003-432A-8DB4-4976D05F2630}" dt="2023-07-19T15:27:04.028" v="285"/>
          <ac:graphicFrameMkLst>
            <pc:docMk/>
            <pc:sldMk cId="3952326309" sldId="350"/>
            <ac:graphicFrameMk id="20" creationId="{A868B997-E387-8E81-334D-41FD3C6C757A}"/>
          </ac:graphicFrameMkLst>
        </pc:graphicFrameChg>
        <pc:picChg chg="add mod modCrop">
          <ac:chgData name="Артем Куприенко" userId="ab0da293bed02bef" providerId="LiveId" clId="{6DEB1333-7003-432A-8DB4-4976D05F2630}" dt="2023-07-19T15:26:35.941" v="279" actId="1076"/>
          <ac:picMkLst>
            <pc:docMk/>
            <pc:sldMk cId="3952326309" sldId="350"/>
            <ac:picMk id="18" creationId="{F5C9AF68-8FF3-4D0A-8C54-C1FCC327B604}"/>
          </ac:picMkLst>
        </pc:picChg>
        <pc:picChg chg="add mod">
          <ac:chgData name="Артем Куприенко" userId="ab0da293bed02bef" providerId="LiveId" clId="{6DEB1333-7003-432A-8DB4-4976D05F2630}" dt="2023-07-19T15:28:33.286" v="299" actId="1076"/>
          <ac:picMkLst>
            <pc:docMk/>
            <pc:sldMk cId="3952326309" sldId="350"/>
            <ac:picMk id="22" creationId="{21E5F09A-F492-A2FE-7535-E73D2F6DBF62}"/>
          </ac:picMkLst>
        </pc:picChg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838355068" sldId="351"/>
        </pc:sldMkLst>
      </pc:sldChg>
      <pc:sldChg chg="addSp delSp modSp add mod">
        <pc:chgData name="Артем Куприенко" userId="ab0da293bed02bef" providerId="LiveId" clId="{6DEB1333-7003-432A-8DB4-4976D05F2630}" dt="2023-07-20T04:36:59.676" v="454" actId="1076"/>
        <pc:sldMkLst>
          <pc:docMk/>
          <pc:sldMk cId="1733540038" sldId="351"/>
        </pc:sldMkLst>
        <pc:spChg chg="add mod">
          <ac:chgData name="Артем Куприенко" userId="ab0da293bed02bef" providerId="LiveId" clId="{6DEB1333-7003-432A-8DB4-4976D05F2630}" dt="2023-07-20T04:35:02.017" v="336" actId="1076"/>
          <ac:spMkLst>
            <pc:docMk/>
            <pc:sldMk cId="1733540038" sldId="351"/>
            <ac:spMk id="7" creationId="{8C96BE84-9F77-C85D-137A-BD7BA0F2B3BD}"/>
          </ac:spMkLst>
        </pc:spChg>
        <pc:spChg chg="add del mod">
          <ac:chgData name="Артем Куприенко" userId="ab0da293bed02bef" providerId="LiveId" clId="{6DEB1333-7003-432A-8DB4-4976D05F2630}" dt="2023-07-20T04:35:21.045" v="342" actId="11529"/>
          <ac:spMkLst>
            <pc:docMk/>
            <pc:sldMk cId="1733540038" sldId="351"/>
            <ac:spMk id="8" creationId="{B67833A5-52B3-87E1-C29C-987225F77E19}"/>
          </ac:spMkLst>
        </pc:spChg>
        <pc:spChg chg="mod">
          <ac:chgData name="Артем Куприенко" userId="ab0da293bed02bef" providerId="LiveId" clId="{6DEB1333-7003-432A-8DB4-4976D05F2630}" dt="2023-07-19T15:31:38.014" v="313" actId="14100"/>
          <ac:spMkLst>
            <pc:docMk/>
            <pc:sldMk cId="1733540038" sldId="351"/>
            <ac:spMk id="12" creationId="{F59820A2-6995-C54F-8B4D-1215C39128EB}"/>
          </ac:spMkLst>
        </pc:spChg>
        <pc:spChg chg="add mod">
          <ac:chgData name="Артем Куприенко" userId="ab0da293bed02bef" providerId="LiveId" clId="{6DEB1333-7003-432A-8DB4-4976D05F2630}" dt="2023-07-20T04:36:16.451" v="428" actId="14861"/>
          <ac:spMkLst>
            <pc:docMk/>
            <pc:sldMk cId="1733540038" sldId="351"/>
            <ac:spMk id="15" creationId="{62177D22-22AC-BC14-63F6-292B27E5955F}"/>
          </ac:spMkLst>
        </pc:spChg>
        <pc:spChg chg="add mod">
          <ac:chgData name="Артем Куприенко" userId="ab0da293bed02bef" providerId="LiveId" clId="{6DEB1333-7003-432A-8DB4-4976D05F2630}" dt="2023-07-20T04:36:59.676" v="454" actId="1076"/>
          <ac:spMkLst>
            <pc:docMk/>
            <pc:sldMk cId="1733540038" sldId="351"/>
            <ac:spMk id="18" creationId="{1C34DFC9-8A5C-E1D5-235F-6373F4112589}"/>
          </ac:spMkLst>
        </pc:spChg>
        <pc:spChg chg="add mod">
          <ac:chgData name="Артем Куприенко" userId="ab0da293bed02bef" providerId="LiveId" clId="{6DEB1333-7003-432A-8DB4-4976D05F2630}" dt="2023-07-19T15:32:31.658" v="327" actId="1076"/>
          <ac:spMkLst>
            <pc:docMk/>
            <pc:sldMk cId="1733540038" sldId="351"/>
            <ac:spMk id="19" creationId="{394B9E61-FB20-2F6E-C151-5DD1521FE862}"/>
          </ac:spMkLst>
        </pc:spChg>
        <pc:spChg chg="del">
          <ac:chgData name="Артем Куприенко" userId="ab0da293bed02bef" providerId="LiveId" clId="{6DEB1333-7003-432A-8DB4-4976D05F2630}" dt="2023-07-19T15:28:53.308" v="302" actId="478"/>
          <ac:spMkLst>
            <pc:docMk/>
            <pc:sldMk cId="1733540038" sldId="351"/>
            <ac:spMk id="23" creationId="{C5281A5E-F787-B0C2-A03B-E59EB3D1B4BB}"/>
          </ac:spMkLst>
        </pc:spChg>
        <pc:graphicFrameChg chg="del">
          <ac:chgData name="Артем Куприенко" userId="ab0da293bed02bef" providerId="LiveId" clId="{6DEB1333-7003-432A-8DB4-4976D05F2630}" dt="2023-07-19T15:28:53.308" v="302" actId="478"/>
          <ac:graphicFrameMkLst>
            <pc:docMk/>
            <pc:sldMk cId="1733540038" sldId="351"/>
            <ac:graphicFrameMk id="7" creationId="{287F050A-261C-C8C4-AD40-3E2EF233BE1A}"/>
          </ac:graphicFrameMkLst>
        </pc:graphicFrameChg>
        <pc:picChg chg="add mod">
          <ac:chgData name="Артем Куприенко" userId="ab0da293bed02bef" providerId="LiveId" clId="{6DEB1333-7003-432A-8DB4-4976D05F2630}" dt="2023-07-20T04:35:06.262" v="338" actId="1076"/>
          <ac:picMkLst>
            <pc:docMk/>
            <pc:sldMk cId="1733540038" sldId="351"/>
            <ac:picMk id="14" creationId="{F0F231A5-4F04-4548-2EE0-A4CD01AF6A6A}"/>
          </ac:picMkLst>
        </pc:picChg>
        <pc:picChg chg="del">
          <ac:chgData name="Артем Куприенко" userId="ab0da293bed02bef" providerId="LiveId" clId="{6DEB1333-7003-432A-8DB4-4976D05F2630}" dt="2023-07-19T15:28:53.308" v="302" actId="478"/>
          <ac:picMkLst>
            <pc:docMk/>
            <pc:sldMk cId="1733540038" sldId="351"/>
            <ac:picMk id="18" creationId="{F5C9AF68-8FF3-4D0A-8C54-C1FCC327B604}"/>
          </ac:picMkLst>
        </pc:picChg>
        <pc:picChg chg="del">
          <ac:chgData name="Артем Куприенко" userId="ab0da293bed02bef" providerId="LiveId" clId="{6DEB1333-7003-432A-8DB4-4976D05F2630}" dt="2023-07-19T15:28:53.308" v="302" actId="478"/>
          <ac:picMkLst>
            <pc:docMk/>
            <pc:sldMk cId="1733540038" sldId="351"/>
            <ac:picMk id="22" creationId="{21E5F09A-F492-A2FE-7535-E73D2F6DBF62}"/>
          </ac:picMkLst>
        </pc:picChg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3345995323" sldId="352"/>
        </pc:sldMkLst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3329967150" sldId="353"/>
        </pc:sldMkLst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320868235" sldId="354"/>
        </pc:sldMkLst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2583603279" sldId="355"/>
        </pc:sldMkLst>
      </pc:sldChg>
    </pc:docChg>
  </pc:docChgLst>
  <pc:docChgLst>
    <pc:chgData name="Артем Куприенко" userId="ab0da293bed02bef" providerId="LiveId" clId="{D6D7A50D-614A-43CD-9149-A551EF165E50}"/>
    <pc:docChg chg="undo custSel addSld delSld modSld sldOrd">
      <pc:chgData name="Артем Куприенко" userId="ab0da293bed02bef" providerId="LiveId" clId="{D6D7A50D-614A-43CD-9149-A551EF165E50}" dt="2023-07-06T02:35:20.411" v="1119" actId="1076"/>
      <pc:docMkLst>
        <pc:docMk/>
      </pc:docMkLst>
      <pc:sldChg chg="modSp mod">
        <pc:chgData name="Артем Куприенко" userId="ab0da293bed02bef" providerId="LiveId" clId="{D6D7A50D-614A-43CD-9149-A551EF165E50}" dt="2023-07-06T02:10:45.778" v="380" actId="20577"/>
        <pc:sldMkLst>
          <pc:docMk/>
          <pc:sldMk cId="0" sldId="256"/>
        </pc:sldMkLst>
        <pc:spChg chg="mod">
          <ac:chgData name="Артем Куприенко" userId="ab0da293bed02bef" providerId="LiveId" clId="{D6D7A50D-614A-43CD-9149-A551EF165E50}" dt="2023-07-06T01:58:20.706" v="5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Артем Куприенко" userId="ab0da293bed02bef" providerId="LiveId" clId="{D6D7A50D-614A-43CD-9149-A551EF165E50}" dt="2023-07-06T02:10:45.778" v="380" actId="20577"/>
          <ac:spMkLst>
            <pc:docMk/>
            <pc:sldMk cId="0" sldId="256"/>
            <ac:spMk id="13" creationId="{00000000-0000-0000-0000-000000000000}"/>
          </ac:spMkLst>
        </pc:spChg>
      </pc:sldChg>
      <pc:sldChg chg="addSp delSp modSp mod">
        <pc:chgData name="Артем Куприенко" userId="ab0da293bed02bef" providerId="LiveId" clId="{D6D7A50D-614A-43CD-9149-A551EF165E50}" dt="2023-07-06T02:09:48.151" v="256" actId="20577"/>
        <pc:sldMkLst>
          <pc:docMk/>
          <pc:sldMk cId="72575902" sldId="348"/>
        </pc:sldMkLst>
        <pc:spChg chg="del">
          <ac:chgData name="Артем Куприенко" userId="ab0da293bed02bef" providerId="LiveId" clId="{D6D7A50D-614A-43CD-9149-A551EF165E50}" dt="2023-07-06T01:59:06.782" v="6" actId="478"/>
          <ac:spMkLst>
            <pc:docMk/>
            <pc:sldMk cId="72575902" sldId="348"/>
            <ac:spMk id="8" creationId="{0D600543-F3DE-0C20-5F99-2A4469759432}"/>
          </ac:spMkLst>
        </pc:spChg>
        <pc:spChg chg="mod">
          <ac:chgData name="Артем Куприенко" userId="ab0da293bed02bef" providerId="LiveId" clId="{D6D7A50D-614A-43CD-9149-A551EF165E50}" dt="2023-07-06T02:09:48.151" v="256" actId="20577"/>
          <ac:spMkLst>
            <pc:docMk/>
            <pc:sldMk cId="72575902" sldId="348"/>
            <ac:spMk id="11" creationId="{4159F562-1602-F273-A7F1-284A5484FED3}"/>
          </ac:spMkLst>
        </pc:spChg>
        <pc:spChg chg="add mod">
          <ac:chgData name="Артем Куприенко" userId="ab0da293bed02bef" providerId="LiveId" clId="{D6D7A50D-614A-43CD-9149-A551EF165E50}" dt="2023-07-06T01:59:25.449" v="12" actId="164"/>
          <ac:spMkLst>
            <pc:docMk/>
            <pc:sldMk cId="72575902" sldId="348"/>
            <ac:spMk id="13" creationId="{CAD32D9A-B781-1F0A-CD50-200B1B0C8E78}"/>
          </ac:spMkLst>
        </pc:spChg>
        <pc:spChg chg="add del mod">
          <ac:chgData name="Артем Куприенко" userId="ab0da293bed02bef" providerId="LiveId" clId="{D6D7A50D-614A-43CD-9149-A551EF165E50}" dt="2023-07-06T02:04:13.193" v="61" actId="478"/>
          <ac:spMkLst>
            <pc:docMk/>
            <pc:sldMk cId="72575902" sldId="348"/>
            <ac:spMk id="21" creationId="{24CDE66B-7C77-F8A0-F648-4ACDA523FAFC}"/>
          </ac:spMkLst>
        </pc:spChg>
        <pc:grpChg chg="mod">
          <ac:chgData name="Артем Куприенко" userId="ab0da293bed02bef" providerId="LiveId" clId="{D6D7A50D-614A-43CD-9149-A551EF165E50}" dt="2023-07-06T01:59:25.449" v="12" actId="164"/>
          <ac:grpSpMkLst>
            <pc:docMk/>
            <pc:sldMk cId="72575902" sldId="348"/>
            <ac:grpSpMk id="2" creationId="{64E8329C-862F-F8E4-D288-068031A700BA}"/>
          </ac:grpSpMkLst>
        </pc:grpChg>
        <pc:grpChg chg="del">
          <ac:chgData name="Артем Куприенко" userId="ab0da293bed02bef" providerId="LiveId" clId="{D6D7A50D-614A-43CD-9149-A551EF165E50}" dt="2023-07-06T01:59:06.782" v="6" actId="478"/>
          <ac:grpSpMkLst>
            <pc:docMk/>
            <pc:sldMk cId="72575902" sldId="348"/>
            <ac:grpSpMk id="7" creationId="{6AB08A10-18E0-D856-7A88-B48239FD601E}"/>
          </ac:grpSpMkLst>
        </pc:grpChg>
        <pc:grpChg chg="del">
          <ac:chgData name="Артем Куприенко" userId="ab0da293bed02bef" providerId="LiveId" clId="{D6D7A50D-614A-43CD-9149-A551EF165E50}" dt="2023-07-06T01:59:28.828" v="13" actId="478"/>
          <ac:grpSpMkLst>
            <pc:docMk/>
            <pc:sldMk cId="72575902" sldId="348"/>
            <ac:grpSpMk id="15" creationId="{33374797-3549-D5DC-2A66-59521BBEF1AA}"/>
          </ac:grpSpMkLst>
        </pc:grpChg>
        <pc:grpChg chg="add mod">
          <ac:chgData name="Артем Куприенко" userId="ab0da293bed02bef" providerId="LiveId" clId="{D6D7A50D-614A-43CD-9149-A551EF165E50}" dt="2023-07-06T01:59:25.449" v="12" actId="164"/>
          <ac:grpSpMkLst>
            <pc:docMk/>
            <pc:sldMk cId="72575902" sldId="348"/>
            <ac:grpSpMk id="17" creationId="{28408B90-6D32-AE60-C3C8-B5238F67A41C}"/>
          </ac:grpSpMkLst>
        </pc:grpChg>
        <pc:picChg chg="add del mod">
          <ac:chgData name="Артем Куприенко" userId="ab0da293bed02bef" providerId="LiveId" clId="{D6D7A50D-614A-43CD-9149-A551EF165E50}" dt="2023-07-06T02:00:34.858" v="27" actId="478"/>
          <ac:picMkLst>
            <pc:docMk/>
            <pc:sldMk cId="72575902" sldId="348"/>
            <ac:picMk id="19" creationId="{2923EE92-E1B7-0CAE-FE92-6A3426159115}"/>
          </ac:picMkLst>
        </pc:picChg>
        <pc:picChg chg="add del mod">
          <ac:chgData name="Артем Куприенко" userId="ab0da293bed02bef" providerId="LiveId" clId="{D6D7A50D-614A-43CD-9149-A551EF165E50}" dt="2023-07-06T02:08:41.778" v="229" actId="478"/>
          <ac:picMkLst>
            <pc:docMk/>
            <pc:sldMk cId="72575902" sldId="348"/>
            <ac:picMk id="20" creationId="{17E81A34-8808-7408-82C9-159FC3078792}"/>
          </ac:picMkLst>
        </pc:picChg>
        <pc:picChg chg="add del mod">
          <ac:chgData name="Артем Куприенко" userId="ab0da293bed02bef" providerId="LiveId" clId="{D6D7A50D-614A-43CD-9149-A551EF165E50}" dt="2023-07-06T02:08:17.258" v="226" actId="478"/>
          <ac:picMkLst>
            <pc:docMk/>
            <pc:sldMk cId="72575902" sldId="348"/>
            <ac:picMk id="22" creationId="{94B78B15-BB0E-72CD-3AF8-872ACB1550E7}"/>
          </ac:picMkLst>
        </pc:picChg>
        <pc:picChg chg="add del mod">
          <ac:chgData name="Артем Куприенко" userId="ab0da293bed02bef" providerId="LiveId" clId="{D6D7A50D-614A-43CD-9149-A551EF165E50}" dt="2023-07-06T02:08:17.258" v="226" actId="478"/>
          <ac:picMkLst>
            <pc:docMk/>
            <pc:sldMk cId="72575902" sldId="348"/>
            <ac:picMk id="23" creationId="{58A4F9F0-B3AE-9CB8-8217-88DC376C8D3D}"/>
          </ac:picMkLst>
        </pc:picChg>
        <pc:picChg chg="add del mod">
          <ac:chgData name="Артем Куприенко" userId="ab0da293bed02bef" providerId="LiveId" clId="{D6D7A50D-614A-43CD-9149-A551EF165E50}" dt="2023-07-06T02:08:17.258" v="226" actId="478"/>
          <ac:picMkLst>
            <pc:docMk/>
            <pc:sldMk cId="72575902" sldId="348"/>
            <ac:picMk id="24" creationId="{1CDFCEBF-E38B-2AFD-A152-D25C2EAAF315}"/>
          </ac:picMkLst>
        </pc:picChg>
        <pc:picChg chg="add del mod">
          <ac:chgData name="Артем Куприенко" userId="ab0da293bed02bef" providerId="LiveId" clId="{D6D7A50D-614A-43CD-9149-A551EF165E50}" dt="2023-07-06T02:09:17.860" v="234" actId="478"/>
          <ac:picMkLst>
            <pc:docMk/>
            <pc:sldMk cId="72575902" sldId="348"/>
            <ac:picMk id="26" creationId="{11FC8A95-828F-B347-63D4-F5DC0CA966B7}"/>
          </ac:picMkLst>
        </pc:picChg>
        <pc:picChg chg="add mod">
          <ac:chgData name="Артем Куприенко" userId="ab0da293bed02bef" providerId="LiveId" clId="{D6D7A50D-614A-43CD-9149-A551EF165E50}" dt="2023-07-06T02:09:40.223" v="239" actId="1076"/>
          <ac:picMkLst>
            <pc:docMk/>
            <pc:sldMk cId="72575902" sldId="348"/>
            <ac:picMk id="28" creationId="{D7F39385-BAF1-CA54-83A2-D0A1FE21A681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799257512" sldId="349"/>
        </pc:sldMkLst>
      </pc:sldChg>
      <pc:sldChg chg="addSp delSp modSp add mod">
        <pc:chgData name="Артем Куприенко" userId="ab0da293bed02bef" providerId="LiveId" clId="{D6D7A50D-614A-43CD-9149-A551EF165E50}" dt="2023-07-06T02:25:38.458" v="1118" actId="255"/>
        <pc:sldMkLst>
          <pc:docMk/>
          <pc:sldMk cId="3824412735" sldId="349"/>
        </pc:sldMkLst>
        <pc:spChg chg="mod">
          <ac:chgData name="Артем Куприенко" userId="ab0da293bed02bef" providerId="LiveId" clId="{D6D7A50D-614A-43CD-9149-A551EF165E50}" dt="2023-07-06T02:21:41.814" v="921" actId="20577"/>
          <ac:spMkLst>
            <pc:docMk/>
            <pc:sldMk cId="3824412735" sldId="349"/>
            <ac:spMk id="11" creationId="{4159F562-1602-F273-A7F1-284A5484FED3}"/>
          </ac:spMkLst>
        </pc:spChg>
        <pc:spChg chg="add mod">
          <ac:chgData name="Артем Куприенко" userId="ab0da293bed02bef" providerId="LiveId" clId="{D6D7A50D-614A-43CD-9149-A551EF165E50}" dt="2023-07-06T02:25:38.458" v="1118" actId="255"/>
          <ac:spMkLst>
            <pc:docMk/>
            <pc:sldMk cId="3824412735" sldId="349"/>
            <ac:spMk id="15" creationId="{F7A9A0ED-82E2-6486-4D91-9EBB9405A34F}"/>
          </ac:spMkLst>
        </pc:spChg>
        <pc:picChg chg="add mod">
          <ac:chgData name="Артем Куприенко" userId="ab0da293bed02bef" providerId="LiveId" clId="{D6D7A50D-614A-43CD-9149-A551EF165E50}" dt="2023-07-06T02:22:27.258" v="957" actId="1076"/>
          <ac:picMkLst>
            <pc:docMk/>
            <pc:sldMk cId="3824412735" sldId="349"/>
            <ac:picMk id="7" creationId="{277998F3-BB73-CDA3-641A-D5845AC80FD6}"/>
          </ac:picMkLst>
        </pc:picChg>
        <pc:picChg chg="add mod">
          <ac:chgData name="Артем Куприенко" userId="ab0da293bed02bef" providerId="LiveId" clId="{D6D7A50D-614A-43CD-9149-A551EF165E50}" dt="2023-07-06T02:22:32.717" v="960" actId="1076"/>
          <ac:picMkLst>
            <pc:docMk/>
            <pc:sldMk cId="3824412735" sldId="349"/>
            <ac:picMk id="8" creationId="{F0BD1708-C5F5-018E-E88A-16BEBF0668F7}"/>
          </ac:picMkLst>
        </pc:picChg>
        <pc:picChg chg="add mod">
          <ac:chgData name="Артем Куприенко" userId="ab0da293bed02bef" providerId="LiveId" clId="{D6D7A50D-614A-43CD-9149-A551EF165E50}" dt="2023-07-06T02:22:31.638" v="959" actId="1076"/>
          <ac:picMkLst>
            <pc:docMk/>
            <pc:sldMk cId="3824412735" sldId="349"/>
            <ac:picMk id="12" creationId="{1D3FA365-31BC-12D3-5F85-D79D104E6AE4}"/>
          </ac:picMkLst>
        </pc:picChg>
        <pc:picChg chg="del mod">
          <ac:chgData name="Артем Куприенко" userId="ab0da293bed02bef" providerId="LiveId" clId="{D6D7A50D-614A-43CD-9149-A551EF165E50}" dt="2023-07-06T02:18:13.406" v="891" actId="478"/>
          <ac:picMkLst>
            <pc:docMk/>
            <pc:sldMk cId="3824412735" sldId="349"/>
            <ac:picMk id="19" creationId="{2923EE92-E1B7-0CAE-FE92-6A3426159115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1014399195" sldId="350"/>
        </pc:sldMkLst>
      </pc:sldChg>
      <pc:sldChg chg="addSp delSp modSp add mod">
        <pc:chgData name="Артем Куприенко" userId="ab0da293bed02bef" providerId="LiveId" clId="{D6D7A50D-614A-43CD-9149-A551EF165E50}" dt="2023-07-06T02:06:31.237" v="182" actId="20577"/>
        <pc:sldMkLst>
          <pc:docMk/>
          <pc:sldMk cId="2230411225" sldId="350"/>
        </pc:sldMkLst>
        <pc:spChg chg="mod">
          <ac:chgData name="Артем Куприенко" userId="ab0da293bed02bef" providerId="LiveId" clId="{D6D7A50D-614A-43CD-9149-A551EF165E50}" dt="2023-07-06T02:06:31.237" v="182" actId="20577"/>
          <ac:spMkLst>
            <pc:docMk/>
            <pc:sldMk cId="2230411225" sldId="350"/>
            <ac:spMk id="11" creationId="{4159F562-1602-F273-A7F1-284A5484FED3}"/>
          </ac:spMkLst>
        </pc:spChg>
        <pc:picChg chg="add mod">
          <ac:chgData name="Артем Куприенко" userId="ab0da293bed02bef" providerId="LiveId" clId="{D6D7A50D-614A-43CD-9149-A551EF165E50}" dt="2023-07-06T02:06:13.210" v="167" actId="1076"/>
          <ac:picMkLst>
            <pc:docMk/>
            <pc:sldMk cId="2230411225" sldId="350"/>
            <ac:picMk id="7" creationId="{843D870E-8E5E-A601-B95A-43BADEB9AACF}"/>
          </ac:picMkLst>
        </pc:picChg>
        <pc:picChg chg="add mod">
          <ac:chgData name="Артем Куприенко" userId="ab0da293bed02bef" providerId="LiveId" clId="{D6D7A50D-614A-43CD-9149-A551EF165E50}" dt="2023-07-06T02:06:12.265" v="166" actId="1076"/>
          <ac:picMkLst>
            <pc:docMk/>
            <pc:sldMk cId="2230411225" sldId="350"/>
            <ac:picMk id="8" creationId="{AADCBE37-DFAB-8F27-CBF6-49DEF5B72723}"/>
          </ac:picMkLst>
        </pc:picChg>
        <pc:picChg chg="add mod">
          <ac:chgData name="Артем Куприенко" userId="ab0da293bed02bef" providerId="LiveId" clId="{D6D7A50D-614A-43CD-9149-A551EF165E50}" dt="2023-07-06T02:06:19.653" v="168" actId="1076"/>
          <ac:picMkLst>
            <pc:docMk/>
            <pc:sldMk cId="2230411225" sldId="350"/>
            <ac:picMk id="12" creationId="{B108558A-60F2-2078-3F40-8BC1F736B8CD}"/>
          </ac:picMkLst>
        </pc:picChg>
        <pc:picChg chg="add mod">
          <ac:chgData name="Артем Куприенко" userId="ab0da293bed02bef" providerId="LiveId" clId="{D6D7A50D-614A-43CD-9149-A551EF165E50}" dt="2023-07-06T02:06:09.384" v="165" actId="1076"/>
          <ac:picMkLst>
            <pc:docMk/>
            <pc:sldMk cId="2230411225" sldId="350"/>
            <ac:picMk id="14" creationId="{ED4ECE3D-0268-9515-5E76-E6676F6F19ED}"/>
          </ac:picMkLst>
        </pc:picChg>
        <pc:picChg chg="del">
          <ac:chgData name="Артем Куприенко" userId="ab0da293bed02bef" providerId="LiveId" clId="{D6D7A50D-614A-43CD-9149-A551EF165E50}" dt="2023-07-06T02:05:31.992" v="156" actId="478"/>
          <ac:picMkLst>
            <pc:docMk/>
            <pc:sldMk cId="2230411225" sldId="350"/>
            <ac:picMk id="20" creationId="{17E81A34-8808-7408-82C9-159FC3078792}"/>
          </ac:picMkLst>
        </pc:picChg>
        <pc:picChg chg="del">
          <ac:chgData name="Артем Куприенко" userId="ab0da293bed02bef" providerId="LiveId" clId="{D6D7A50D-614A-43CD-9149-A551EF165E50}" dt="2023-07-06T02:05:31.992" v="156" actId="478"/>
          <ac:picMkLst>
            <pc:docMk/>
            <pc:sldMk cId="2230411225" sldId="350"/>
            <ac:picMk id="22" creationId="{94B78B15-BB0E-72CD-3AF8-872ACB1550E7}"/>
          </ac:picMkLst>
        </pc:picChg>
        <pc:picChg chg="del">
          <ac:chgData name="Артем Куприенко" userId="ab0da293bed02bef" providerId="LiveId" clId="{D6D7A50D-614A-43CD-9149-A551EF165E50}" dt="2023-07-06T02:05:31.992" v="156" actId="478"/>
          <ac:picMkLst>
            <pc:docMk/>
            <pc:sldMk cId="2230411225" sldId="350"/>
            <ac:picMk id="23" creationId="{58A4F9F0-B3AE-9CB8-8217-88DC376C8D3D}"/>
          </ac:picMkLst>
        </pc:picChg>
        <pc:picChg chg="del">
          <ac:chgData name="Артем Куприенко" userId="ab0da293bed02bef" providerId="LiveId" clId="{D6D7A50D-614A-43CD-9149-A551EF165E50}" dt="2023-07-06T02:05:31.992" v="156" actId="478"/>
          <ac:picMkLst>
            <pc:docMk/>
            <pc:sldMk cId="2230411225" sldId="350"/>
            <ac:picMk id="24" creationId="{1CDFCEBF-E38B-2AFD-A152-D25C2EAAF315}"/>
          </ac:picMkLst>
        </pc:picChg>
      </pc:sldChg>
      <pc:sldChg chg="addSp delSp modSp add mod">
        <pc:chgData name="Артем Куприенко" userId="ab0da293bed02bef" providerId="LiveId" clId="{D6D7A50D-614A-43CD-9149-A551EF165E50}" dt="2023-07-06T02:14:10.127" v="500" actId="20577"/>
        <pc:sldMkLst>
          <pc:docMk/>
          <pc:sldMk cId="838355068" sldId="351"/>
        </pc:sldMkLst>
        <pc:spChg chg="mod">
          <ac:chgData name="Артем Куприенко" userId="ab0da293bed02bef" providerId="LiveId" clId="{D6D7A50D-614A-43CD-9149-A551EF165E50}" dt="2023-07-06T02:14:10.127" v="500" actId="20577"/>
          <ac:spMkLst>
            <pc:docMk/>
            <pc:sldMk cId="838355068" sldId="351"/>
            <ac:spMk id="11" creationId="{4159F562-1602-F273-A7F1-284A5484FED3}"/>
          </ac:spMkLst>
        </pc:spChg>
        <pc:picChg chg="del">
          <ac:chgData name="Артем Куприенко" userId="ab0da293bed02bef" providerId="LiveId" clId="{D6D7A50D-614A-43CD-9149-A551EF165E50}" dt="2023-07-06T02:07:20.721" v="198" actId="478"/>
          <ac:picMkLst>
            <pc:docMk/>
            <pc:sldMk cId="838355068" sldId="351"/>
            <ac:picMk id="7" creationId="{843D870E-8E5E-A601-B95A-43BADEB9AACF}"/>
          </ac:picMkLst>
        </pc:picChg>
        <pc:picChg chg="del">
          <ac:chgData name="Артем Куприенко" userId="ab0da293bed02bef" providerId="LiveId" clId="{D6D7A50D-614A-43CD-9149-A551EF165E50}" dt="2023-07-06T02:07:20.721" v="198" actId="478"/>
          <ac:picMkLst>
            <pc:docMk/>
            <pc:sldMk cId="838355068" sldId="351"/>
            <ac:picMk id="8" creationId="{AADCBE37-DFAB-8F27-CBF6-49DEF5B72723}"/>
          </ac:picMkLst>
        </pc:picChg>
        <pc:picChg chg="del">
          <ac:chgData name="Артем Куприенко" userId="ab0da293bed02bef" providerId="LiveId" clId="{D6D7A50D-614A-43CD-9149-A551EF165E50}" dt="2023-07-06T02:07:20.721" v="198" actId="478"/>
          <ac:picMkLst>
            <pc:docMk/>
            <pc:sldMk cId="838355068" sldId="351"/>
            <ac:picMk id="12" creationId="{B108558A-60F2-2078-3F40-8BC1F736B8CD}"/>
          </ac:picMkLst>
        </pc:picChg>
        <pc:picChg chg="del">
          <ac:chgData name="Артем Куприенко" userId="ab0da293bed02bef" providerId="LiveId" clId="{D6D7A50D-614A-43CD-9149-A551EF165E50}" dt="2023-07-06T02:07:20.721" v="198" actId="478"/>
          <ac:picMkLst>
            <pc:docMk/>
            <pc:sldMk cId="838355068" sldId="351"/>
            <ac:picMk id="14" creationId="{ED4ECE3D-0268-9515-5E76-E6676F6F19ED}"/>
          </ac:picMkLst>
        </pc:picChg>
        <pc:picChg chg="add del mod">
          <ac:chgData name="Артем Куприенко" userId="ab0da293bed02bef" providerId="LiveId" clId="{D6D7A50D-614A-43CD-9149-A551EF165E50}" dt="2023-07-06T02:11:48.183" v="382" actId="478"/>
          <ac:picMkLst>
            <pc:docMk/>
            <pc:sldMk cId="838355068" sldId="351"/>
            <ac:picMk id="15" creationId="{E5E6F946-338E-04AB-84DC-19679EEDDAFF}"/>
          </ac:picMkLst>
        </pc:picChg>
        <pc:picChg chg="add del mod">
          <ac:chgData name="Артем Куприенко" userId="ab0da293bed02bef" providerId="LiveId" clId="{D6D7A50D-614A-43CD-9149-A551EF165E50}" dt="2023-07-06T02:11:48.183" v="382" actId="478"/>
          <ac:picMkLst>
            <pc:docMk/>
            <pc:sldMk cId="838355068" sldId="351"/>
            <ac:picMk id="18" creationId="{123DD7C1-87CC-DF56-C679-E2E55745B371}"/>
          </ac:picMkLst>
        </pc:picChg>
        <pc:picChg chg="add mod">
          <ac:chgData name="Артем Куприенко" userId="ab0da293bed02bef" providerId="LiveId" clId="{D6D7A50D-614A-43CD-9149-A551EF165E50}" dt="2023-07-06T02:13:01.266" v="466" actId="1038"/>
          <ac:picMkLst>
            <pc:docMk/>
            <pc:sldMk cId="838355068" sldId="351"/>
            <ac:picMk id="19" creationId="{E698F34E-CFCB-4103-529A-B322B5562D85}"/>
          </ac:picMkLst>
        </pc:picChg>
        <pc:picChg chg="add mod">
          <ac:chgData name="Артем Куприенко" userId="ab0da293bed02bef" providerId="LiveId" clId="{D6D7A50D-614A-43CD-9149-A551EF165E50}" dt="2023-07-06T02:13:01.266" v="466" actId="1038"/>
          <ac:picMkLst>
            <pc:docMk/>
            <pc:sldMk cId="838355068" sldId="351"/>
            <ac:picMk id="20" creationId="{41212E04-4A66-6F85-166E-C9AEF5901044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2218792570" sldId="351"/>
        </pc:sldMkLst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810879746" sldId="352"/>
        </pc:sldMkLst>
      </pc:sldChg>
      <pc:sldChg chg="modSp add mod">
        <pc:chgData name="Артем Куприенко" userId="ab0da293bed02bef" providerId="LiveId" clId="{D6D7A50D-614A-43CD-9149-A551EF165E50}" dt="2023-07-06T02:08:12.678" v="225" actId="20577"/>
        <pc:sldMkLst>
          <pc:docMk/>
          <pc:sldMk cId="3345995323" sldId="352"/>
        </pc:sldMkLst>
        <pc:spChg chg="mod">
          <ac:chgData name="Артем Куприенко" userId="ab0da293bed02bef" providerId="LiveId" clId="{D6D7A50D-614A-43CD-9149-A551EF165E50}" dt="2023-07-06T02:08:12.678" v="225" actId="20577"/>
          <ac:spMkLst>
            <pc:docMk/>
            <pc:sldMk cId="3345995323" sldId="352"/>
            <ac:spMk id="11" creationId="{4159F562-1602-F273-A7F1-284A5484FED3}"/>
          </ac:spMkLst>
        </pc:sp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2753804888" sldId="353"/>
        </pc:sldMkLst>
      </pc:sldChg>
      <pc:sldChg chg="add ord">
        <pc:chgData name="Артем Куприенко" userId="ab0da293bed02bef" providerId="LiveId" clId="{D6D7A50D-614A-43CD-9149-A551EF165E50}" dt="2023-07-06T02:14:00.214" v="483"/>
        <pc:sldMkLst>
          <pc:docMk/>
          <pc:sldMk cId="3329967150" sldId="353"/>
        </pc:sldMkLst>
      </pc:sldChg>
      <pc:sldChg chg="addSp delSp modSp add mod">
        <pc:chgData name="Артем Куприенко" userId="ab0da293bed02bef" providerId="LiveId" clId="{D6D7A50D-614A-43CD-9149-A551EF165E50}" dt="2023-07-06T02:18:56.004" v="898" actId="1076"/>
        <pc:sldMkLst>
          <pc:docMk/>
          <pc:sldMk cId="320868235" sldId="354"/>
        </pc:sldMkLst>
        <pc:spChg chg="mod">
          <ac:chgData name="Артем Куприенко" userId="ab0da293bed02bef" providerId="LiveId" clId="{D6D7A50D-614A-43CD-9149-A551EF165E50}" dt="2023-07-06T02:14:22.280" v="524" actId="20577"/>
          <ac:spMkLst>
            <pc:docMk/>
            <pc:sldMk cId="320868235" sldId="354"/>
            <ac:spMk id="11" creationId="{4159F562-1602-F273-A7F1-284A5484FED3}"/>
          </ac:spMkLst>
        </pc:spChg>
        <pc:picChg chg="add mod">
          <ac:chgData name="Артем Куприенко" userId="ab0da293bed02bef" providerId="LiveId" clId="{D6D7A50D-614A-43CD-9149-A551EF165E50}" dt="2023-07-06T02:18:53.949" v="897" actId="1076"/>
          <ac:picMkLst>
            <pc:docMk/>
            <pc:sldMk cId="320868235" sldId="354"/>
            <ac:picMk id="7" creationId="{AC8C7484-78AA-0F14-69A4-6D6ABF0F77F7}"/>
          </ac:picMkLst>
        </pc:picChg>
        <pc:picChg chg="mod">
          <ac:chgData name="Артем Куприенко" userId="ab0da293bed02bef" providerId="LiveId" clId="{D6D7A50D-614A-43CD-9149-A551EF165E50}" dt="2023-07-06T02:18:56.004" v="898" actId="1076"/>
          <ac:picMkLst>
            <pc:docMk/>
            <pc:sldMk cId="320868235" sldId="354"/>
            <ac:picMk id="19" creationId="{E698F34E-CFCB-4103-529A-B322B5562D85}"/>
          </ac:picMkLst>
        </pc:picChg>
        <pc:picChg chg="del">
          <ac:chgData name="Артем Куприенко" userId="ab0da293bed02bef" providerId="LiveId" clId="{D6D7A50D-614A-43CD-9149-A551EF165E50}" dt="2023-07-06T02:13:15.812" v="472" actId="478"/>
          <ac:picMkLst>
            <pc:docMk/>
            <pc:sldMk cId="320868235" sldId="354"/>
            <ac:picMk id="20" creationId="{41212E04-4A66-6F85-166E-C9AEF5901044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2341946638" sldId="354"/>
        </pc:sldMkLst>
      </pc:sldChg>
      <pc:sldChg chg="modSp add mod">
        <pc:chgData name="Артем Куприенко" userId="ab0da293bed02bef" providerId="LiveId" clId="{D6D7A50D-614A-43CD-9149-A551EF165E50}" dt="2023-07-06T02:35:20.411" v="1119" actId="1076"/>
        <pc:sldMkLst>
          <pc:docMk/>
          <pc:sldMk cId="2583603279" sldId="355"/>
        </pc:sldMkLst>
        <pc:spChg chg="mod">
          <ac:chgData name="Артем Куприенко" userId="ab0da293bed02bef" providerId="LiveId" clId="{D6D7A50D-614A-43CD-9149-A551EF165E50}" dt="2023-07-06T02:35:20.411" v="1119" actId="1076"/>
          <ac:spMkLst>
            <pc:docMk/>
            <pc:sldMk cId="2583603279" sldId="355"/>
            <ac:spMk id="11" creationId="{4159F562-1602-F273-A7F1-284A5484FED3}"/>
          </ac:spMkLst>
        </pc:spChg>
        <pc:picChg chg="mod">
          <ac:chgData name="Артем Куприенко" userId="ab0da293bed02bef" providerId="LiveId" clId="{D6D7A50D-614A-43CD-9149-A551EF165E50}" dt="2023-07-06T02:15:04.189" v="572" actId="14100"/>
          <ac:picMkLst>
            <pc:docMk/>
            <pc:sldMk cId="2583603279" sldId="355"/>
            <ac:picMk id="19" creationId="{2923EE92-E1B7-0CAE-FE92-6A3426159115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3363153242" sldId="355"/>
        </pc:sldMkLst>
      </pc:sldChg>
    </pc:docChg>
  </pc:docChgLst>
  <pc:docChgLst>
    <pc:chgData name="Артем Куприенко" userId="ab0da293bed02bef" providerId="LiveId" clId="{70EAF0AF-1C74-4A94-A87C-5C05E50B3DD4}"/>
    <pc:docChg chg="delSld modSld">
      <pc:chgData name="Артем Куприенко" userId="ab0da293bed02bef" providerId="LiveId" clId="{70EAF0AF-1C74-4A94-A87C-5C05E50B3DD4}" dt="2023-05-15T09:39:13.617" v="85" actId="20577"/>
      <pc:docMkLst>
        <pc:docMk/>
      </pc:docMkLst>
      <pc:sldChg chg="modSp mod">
        <pc:chgData name="Артем Куприенко" userId="ab0da293bed02bef" providerId="LiveId" clId="{70EAF0AF-1C74-4A94-A87C-5C05E50B3DD4}" dt="2023-05-15T09:38:50.181" v="81" actId="20577"/>
        <pc:sldMkLst>
          <pc:docMk/>
          <pc:sldMk cId="0" sldId="256"/>
        </pc:sldMkLst>
        <pc:spChg chg="mod">
          <ac:chgData name="Артем Куприенко" userId="ab0da293bed02bef" providerId="LiveId" clId="{70EAF0AF-1C74-4A94-A87C-5C05E50B3DD4}" dt="2023-05-15T09:38:50.181" v="81" actId="20577"/>
          <ac:spMkLst>
            <pc:docMk/>
            <pc:sldMk cId="0" sldId="256"/>
            <ac:spMk id="13" creationId="{00000000-0000-0000-0000-000000000000}"/>
          </ac:spMkLst>
        </pc:spChg>
      </pc:sldChg>
      <pc:sldChg chg="del">
        <pc:chgData name="Артем Куприенко" userId="ab0da293bed02bef" providerId="LiveId" clId="{70EAF0AF-1C74-4A94-A87C-5C05E50B3DD4}" dt="2023-05-15T09:38:19.280" v="0" actId="47"/>
        <pc:sldMkLst>
          <pc:docMk/>
          <pc:sldMk cId="5704650" sldId="296"/>
        </pc:sldMkLst>
      </pc:sldChg>
      <pc:sldChg chg="del">
        <pc:chgData name="Артем Куприенко" userId="ab0da293bed02bef" providerId="LiveId" clId="{70EAF0AF-1C74-4A94-A87C-5C05E50B3DD4}" dt="2023-05-15T09:38:19.280" v="0" actId="47"/>
        <pc:sldMkLst>
          <pc:docMk/>
          <pc:sldMk cId="1873642433" sldId="344"/>
        </pc:sldMkLst>
      </pc:sldChg>
      <pc:sldChg chg="del">
        <pc:chgData name="Артем Куприенко" userId="ab0da293bed02bef" providerId="LiveId" clId="{70EAF0AF-1C74-4A94-A87C-5C05E50B3DD4}" dt="2023-05-15T09:38:19.280" v="0" actId="47"/>
        <pc:sldMkLst>
          <pc:docMk/>
          <pc:sldMk cId="1596295152" sldId="345"/>
        </pc:sldMkLst>
      </pc:sldChg>
      <pc:sldChg chg="del">
        <pc:chgData name="Артем Куприенко" userId="ab0da293bed02bef" providerId="LiveId" clId="{70EAF0AF-1C74-4A94-A87C-5C05E50B3DD4}" dt="2023-05-15T09:38:19.280" v="0" actId="47"/>
        <pc:sldMkLst>
          <pc:docMk/>
          <pc:sldMk cId="1799455922" sldId="347"/>
        </pc:sldMkLst>
      </pc:sldChg>
      <pc:sldChg chg="modSp mod">
        <pc:chgData name="Артем Куприенко" userId="ab0da293bed02bef" providerId="LiveId" clId="{70EAF0AF-1C74-4A94-A87C-5C05E50B3DD4}" dt="2023-05-15T09:39:05.162" v="82" actId="20577"/>
        <pc:sldMkLst>
          <pc:docMk/>
          <pc:sldMk cId="810879746" sldId="352"/>
        </pc:sldMkLst>
        <pc:spChg chg="mod">
          <ac:chgData name="Артем Куприенко" userId="ab0da293bed02bef" providerId="LiveId" clId="{70EAF0AF-1C74-4A94-A87C-5C05E50B3DD4}" dt="2023-05-15T09:39:05.162" v="82" actId="20577"/>
          <ac:spMkLst>
            <pc:docMk/>
            <pc:sldMk cId="810879746" sldId="352"/>
            <ac:spMk id="16" creationId="{00000000-0000-0000-0000-000000000000}"/>
          </ac:spMkLst>
        </pc:spChg>
      </pc:sldChg>
      <pc:sldChg chg="modSp mod">
        <pc:chgData name="Артем Куприенко" userId="ab0da293bed02bef" providerId="LiveId" clId="{70EAF0AF-1C74-4A94-A87C-5C05E50B3DD4}" dt="2023-05-15T09:39:07.720" v="83" actId="20577"/>
        <pc:sldMkLst>
          <pc:docMk/>
          <pc:sldMk cId="2753804888" sldId="353"/>
        </pc:sldMkLst>
        <pc:spChg chg="mod">
          <ac:chgData name="Артем Куприенко" userId="ab0da293bed02bef" providerId="LiveId" clId="{70EAF0AF-1C74-4A94-A87C-5C05E50B3DD4}" dt="2023-05-15T09:39:07.720" v="83" actId="20577"/>
          <ac:spMkLst>
            <pc:docMk/>
            <pc:sldMk cId="2753804888" sldId="353"/>
            <ac:spMk id="16" creationId="{00000000-0000-0000-0000-000000000000}"/>
          </ac:spMkLst>
        </pc:spChg>
      </pc:sldChg>
      <pc:sldChg chg="modSp mod">
        <pc:chgData name="Артем Куприенко" userId="ab0da293bed02bef" providerId="LiveId" clId="{70EAF0AF-1C74-4A94-A87C-5C05E50B3DD4}" dt="2023-05-15T09:39:10.594" v="84" actId="20577"/>
        <pc:sldMkLst>
          <pc:docMk/>
          <pc:sldMk cId="2341946638" sldId="354"/>
        </pc:sldMkLst>
        <pc:spChg chg="mod">
          <ac:chgData name="Артем Куприенко" userId="ab0da293bed02bef" providerId="LiveId" clId="{70EAF0AF-1C74-4A94-A87C-5C05E50B3DD4}" dt="2023-05-15T09:39:10.594" v="84" actId="20577"/>
          <ac:spMkLst>
            <pc:docMk/>
            <pc:sldMk cId="2341946638" sldId="354"/>
            <ac:spMk id="16" creationId="{00000000-0000-0000-0000-000000000000}"/>
          </ac:spMkLst>
        </pc:spChg>
      </pc:sldChg>
      <pc:sldChg chg="modSp mod">
        <pc:chgData name="Артем Куприенко" userId="ab0da293bed02bef" providerId="LiveId" clId="{70EAF0AF-1C74-4A94-A87C-5C05E50B3DD4}" dt="2023-05-15T09:39:13.617" v="85" actId="20577"/>
        <pc:sldMkLst>
          <pc:docMk/>
          <pc:sldMk cId="3363153242" sldId="355"/>
        </pc:sldMkLst>
        <pc:spChg chg="mod">
          <ac:chgData name="Артем Куприенко" userId="ab0da293bed02bef" providerId="LiveId" clId="{70EAF0AF-1C74-4A94-A87C-5C05E50B3DD4}" dt="2023-05-15T09:39:13.617" v="85" actId="20577"/>
          <ac:spMkLst>
            <pc:docMk/>
            <pc:sldMk cId="3363153242" sldId="355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A7B0-1D16-4442-8D2A-0F181D740178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5DCB-86F3-4506-A5E7-C7621B36F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9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33539"/>
            <a:ext cx="16230600" cy="703233"/>
            <a:chOff x="0" y="0"/>
            <a:chExt cx="21640800" cy="93764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1640800" cy="41400"/>
            </a:xfrm>
            <a:prstGeom prst="rect">
              <a:avLst/>
            </a:prstGeom>
            <a:solidFill>
              <a:srgbClr val="0033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72471"/>
              <a:ext cx="13063310" cy="565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r>
                <a:rPr lang="ru-RU" sz="2500">
                  <a:solidFill>
                    <a:srgbClr val="1A1B1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27.07.2023</a:t>
              </a:r>
              <a:endParaRPr lang="en-US" sz="2500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063311" y="582481"/>
              <a:ext cx="8577489" cy="299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94"/>
                </a:lnSpc>
                <a:spcBef>
                  <a:spcPct val="0"/>
                </a:spcBef>
              </a:pPr>
              <a:r>
                <a:rPr lang="ru-RU" sz="2000" spc="36">
                  <a:solidFill>
                    <a:srgbClr val="1A1B1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НОВОСИБИРСКАЯ ОБЛАСТЬ</a:t>
              </a:r>
              <a:endParaRPr lang="en-US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58192" y="4524761"/>
            <a:ext cx="123825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Дистанционное</a:t>
            </a:r>
          </a:p>
          <a:p>
            <a:r>
              <a:rPr lang="ru-RU" sz="60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электронное</a:t>
            </a:r>
          </a:p>
          <a:p>
            <a:r>
              <a:rPr lang="ru-RU" sz="60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en-US" sz="44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xmlns="" id="{E2F6BC70-385A-45C2-A64F-DE940624CD81}"/>
              </a:ext>
            </a:extLst>
          </p:cNvPr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BB234829-5774-4548-945B-F93FD04F5FE7}" type="slidenum"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6B5C7663-DB1E-41C1-9A32-EA52B62B479C}"/>
              </a:ext>
            </a:extLst>
          </p:cNvPr>
          <p:cNvGrpSpPr/>
          <p:nvPr/>
        </p:nvGrpSpPr>
        <p:grpSpPr>
          <a:xfrm>
            <a:off x="17038262" y="4663378"/>
            <a:ext cx="221038" cy="957864"/>
            <a:chOff x="17038262" y="4663378"/>
            <a:chExt cx="221038" cy="957864"/>
          </a:xfrm>
        </p:grpSpPr>
        <p:grpSp>
          <p:nvGrpSpPr>
            <p:cNvPr id="6" name="Group 6"/>
            <p:cNvGrpSpPr/>
            <p:nvPr/>
          </p:nvGrpSpPr>
          <p:grpSpPr>
            <a:xfrm rot="5400000">
              <a:off x="16856192" y="5218135"/>
              <a:ext cx="588027" cy="218188"/>
              <a:chOff x="489944" y="0"/>
              <a:chExt cx="784036" cy="290918"/>
            </a:xfrm>
          </p:grpSpPr>
          <p:grpSp>
            <p:nvGrpSpPr>
              <p:cNvPr id="7" name="Group 7"/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9" name="Group 9"/>
              <p:cNvGrpSpPr>
                <a:grpSpLocks noChangeAspect="1"/>
              </p:cNvGrpSpPr>
              <p:nvPr/>
            </p:nvGrpSpPr>
            <p:grpSpPr>
              <a:xfrm>
                <a:off x="489944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997186A4-C346-4C52-B37D-477EC9611323}"/>
                </a:ext>
              </a:extLst>
            </p:cNvPr>
            <p:cNvSpPr/>
            <p:nvPr/>
          </p:nvSpPr>
          <p:spPr>
            <a:xfrm rot="5400000">
              <a:off x="17038261" y="4663379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B9C193A0-78ED-D4AD-5355-660B45BCCB33}"/>
              </a:ext>
            </a:extLst>
          </p:cNvPr>
          <p:cNvSpPr txBox="1"/>
          <p:nvPr/>
        </p:nvSpPr>
        <p:spPr>
          <a:xfrm>
            <a:off x="10826183" y="1087916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ADAF3A5-2809-89CA-1373-5A5BC3A5F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192" y="2234608"/>
            <a:ext cx="1750463" cy="1970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10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603406" y="2317702"/>
            <a:ext cx="493164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случае корректного ввода логина и пароля будет предложено дать разрешение на доступ к своим данным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Это необходимо для того,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чтобы система ДЭГ могла найти Вас в списке избирателей и при выдаче бюллетеня проставить в список избирателей серию и номер паспорта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0E4F7F5-F4B9-870A-26A2-5F2CB8661E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5026" y="1651383"/>
            <a:ext cx="6724180" cy="754972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1B3B9B4C-3F9A-3A24-9CE7-1ECA889FC83D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47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11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504932" y="3235285"/>
            <a:ext cx="493164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следующем экране будут отображены основные правила ДЭГ, в том числе время и период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проведения голосования, однократность голосования.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63DD8B-3C3F-69A7-614B-19E53DCFA0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8947" y="1437296"/>
            <a:ext cx="8023516" cy="822960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EEE512E-E6E8-DCE1-2CBD-6813AA9DB1F3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54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12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409851" y="2836801"/>
            <a:ext cx="493164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следующем шаге необходимо подтвердить личность вводом кода, который будет направлен на Вашу электронную почту и номер мобильного телефона оператора связи (при наличии технической возможности)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 нажать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Отправить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980787B-6DA6-AC4A-C64F-EDBB8C95A6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7779" y="2617151"/>
            <a:ext cx="9216023" cy="65558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85FCBC4-9104-5193-D844-EAB0EE004A43}"/>
              </a:ext>
            </a:extLst>
          </p:cNvPr>
          <p:cNvSpPr/>
          <p:nvPr/>
        </p:nvSpPr>
        <p:spPr>
          <a:xfrm>
            <a:off x="9144000" y="6429704"/>
            <a:ext cx="702968" cy="40011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AF82F6F-73A9-C442-7CC9-AE1FEBA31DAC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79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13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2801547" y="2217822"/>
            <a:ext cx="514286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 успешного ввода кода подтверждения откроется экран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«Ваша личность подтверждена»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Продолжить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прохождения процедуры анонимизации: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создания специального кода шифрования, который позволит сохранить результаты Вашего голосования анонимными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4670CC0-8DC1-050B-2CC1-57BA823CAE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8662" y="2329478"/>
            <a:ext cx="8533801" cy="684353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5303DF5-5AF6-05F6-AD7E-8F82B6843F5C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92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14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533066" y="2036582"/>
            <a:ext cx="514286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 завершения процедуры 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создания специального кода шифрования, перед Вами откроется экран «Все готово для начала голосования».</a:t>
            </a:r>
          </a:p>
          <a:p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Продолжить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перехода к бюллетеням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анонимной зоне,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где будет сохранена Ваша тайна голосования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8B8C32-F3FA-374A-6DC5-39047A8557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5392" y="2172635"/>
            <a:ext cx="5648054" cy="6613228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263899A-828D-0DF1-A424-A2971335292E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97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15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4115223" y="2864937"/>
            <a:ext cx="44151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голосования необходимо поставить галочку в квадрате напротив фамилии кандидата, в пользу которого сделан выбор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 нажать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Проголосовать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770BD9-B618-B0F5-6D3E-6916860DF2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1422877"/>
            <a:ext cx="6020240" cy="815468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CE45B24-F866-495C-B1CD-1948463C0D04}"/>
              </a:ext>
            </a:extLst>
          </p:cNvPr>
          <p:cNvSpPr/>
          <p:nvPr/>
        </p:nvSpPr>
        <p:spPr>
          <a:xfrm>
            <a:off x="9529809" y="2907909"/>
            <a:ext cx="602024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ГУБЕРНАТОРА НОВОСИБИРСКОЙ ОБЛАСТИ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71D022E-7F7E-8097-68DF-3D58413E9E27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86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16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4115223" y="2864937"/>
            <a:ext cx="44151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голосования необходимо поставить галочку в квадрате напротив фамилии кандидата, в пользу которого сделан выбор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 нажать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Проголосовать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770BD9-B618-B0F5-6D3E-6916860DF2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1422877"/>
            <a:ext cx="6020240" cy="815468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CE45B24-F866-495C-B1CD-1948463C0D04}"/>
              </a:ext>
            </a:extLst>
          </p:cNvPr>
          <p:cNvSpPr/>
          <p:nvPr/>
        </p:nvSpPr>
        <p:spPr>
          <a:xfrm>
            <a:off x="9529809" y="2907909"/>
            <a:ext cx="602024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ГУБЕРНАТОРА НОВОСИБИРСКОЙ ОБЛАСТИ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BAB8FD44-AB67-218A-E8BA-2441A949F9C4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46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17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4115223" y="2864937"/>
            <a:ext cx="44151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 нажатия на кнопку «Проголосовать», будет запрошено подтверждение сделанного выбора. Если Вы уверены в принятом решении -нажмете кнопку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Подтвердить выбор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FA37D3-1D4C-1810-A4F6-338411E941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2023" y="3959337"/>
            <a:ext cx="7650440" cy="376167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5D0A9FFD-7B35-B589-6000-52B7A2856F2D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71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18</a:t>
            </a:fld>
            <a:endParaRPr lang="en-US" sz="2800" dirty="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890140" y="3202562"/>
            <a:ext cx="44151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 нажатия на кнопку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«Подтвердить выбор»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Ваш голос будет учтён,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а на экране появится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информация о том,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 Вы приняли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участие в голосовании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E5ADCF-4DE1-E385-8EC4-1E29C9794E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5290" y="2481723"/>
            <a:ext cx="7398526" cy="662168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F4074ECC-C5DF-EA8B-078C-02DCE0BAD3F6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01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2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159F562-1602-F273-A7F1-284A5484FED3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ТРЕБОВАНИЯ К ИЗБИРАТЕЛЮ ДЛЯ УЧАСТИЯ В ДЭГ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C3B6180C-8A7D-8C3B-1C29-440E16C3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3925867"/>
              </p:ext>
            </p:extLst>
          </p:nvPr>
        </p:nvGraphicFramePr>
        <p:xfrm>
          <a:off x="3259063" y="1849051"/>
          <a:ext cx="13782049" cy="7269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782049">
                  <a:extLst>
                    <a:ext uri="{9D8B030D-6E8A-4147-A177-3AD203B41FA5}">
                      <a16:colId xmlns:a16="http://schemas.microsoft.com/office/drawing/2014/main" xmlns="" val="717721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0" kern="1200" dirty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Достиг возраста 18 лет на момент проведения голосования</a:t>
                      </a:r>
                    </a:p>
                  </a:txBody>
                  <a:tcPr marL="137160" marR="137160" marT="36000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116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3600" b="0" kern="1200" dirty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Имеет подтверждённую учетную запись физического лица на портале Госуслуг</a:t>
                      </a:r>
                    </a:p>
                  </a:txBody>
                  <a:tcPr marL="137160" marR="137160" marT="36000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5253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3600" b="0" kern="1200" dirty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Имеет номер мобильного телефона, и (или) адрес электронной почты на портале Госуслуг</a:t>
                      </a:r>
                    </a:p>
                  </a:txBody>
                  <a:tcPr marL="137160" marR="137160" marT="36000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887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3600" b="0" kern="1200" dirty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Имеет регистрацию по месту жительства на территории Новосибирской области</a:t>
                      </a:r>
                    </a:p>
                  </a:txBody>
                  <a:tcPr marL="137160" marR="137160" marT="36000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10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57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3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159F562-1602-F273-A7F1-284A5484FED3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РЕГИСТРАЦИЯ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24 июля по 04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2553011" y="2806601"/>
            <a:ext cx="32124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just"/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 выполнении всех требований в личном кабинете на портале Госуслуг в разделе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Мои выборы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 появится ссылка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Проголосовать дистанционно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C58917-8C2F-F83E-0DF1-DDCA3A2EF15C}"/>
              </a:ext>
            </a:extLst>
          </p:cNvPr>
          <p:cNvSpPr txBox="1"/>
          <p:nvPr/>
        </p:nvSpPr>
        <p:spPr>
          <a:xfrm>
            <a:off x="10486751" y="3432608"/>
            <a:ext cx="297053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подачи заявления  для участия в дистанционном  электронном голосовании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Начать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380AC81-2F2B-7105-AF7A-8ABB6CD8ED44}"/>
              </a:ext>
            </a:extLst>
          </p:cNvPr>
          <p:cNvGrpSpPr/>
          <p:nvPr/>
        </p:nvGrpSpPr>
        <p:grpSpPr>
          <a:xfrm>
            <a:off x="6054094" y="2074739"/>
            <a:ext cx="3960000" cy="7478188"/>
            <a:chOff x="6011891" y="1575886"/>
            <a:chExt cx="4059588" cy="747818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9E1F3EE8-EACB-2863-D46B-D8A3FBCA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1891" y="1575886"/>
              <a:ext cx="4059588" cy="7478188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BA0D19-058A-E013-E6F7-27C6193D6F1D}"/>
                </a:ext>
              </a:extLst>
            </p:cNvPr>
            <p:cNvSpPr/>
            <p:nvPr/>
          </p:nvSpPr>
          <p:spPr>
            <a:xfrm>
              <a:off x="6555223" y="6711054"/>
              <a:ext cx="253174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Выборы Губернатора</a:t>
              </a:r>
            </a:p>
            <a:p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BA3E0EA-0F55-C202-EEDE-452A8BBA95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33596" y="2055064"/>
            <a:ext cx="4012261" cy="74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33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4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2553011" y="2806601"/>
            <a:ext cx="321242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Проверьте корректность Ваших  паспортных данных и, при необходимости, отредактируйте их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паспортные данные  корректны, нажмите  на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Верно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C58917-8C2F-F83E-0DF1-DDCA3A2EF15C}"/>
              </a:ext>
            </a:extLst>
          </p:cNvPr>
          <p:cNvSpPr txBox="1"/>
          <p:nvPr/>
        </p:nvSpPr>
        <p:spPr>
          <a:xfrm>
            <a:off x="10216447" y="2406491"/>
            <a:ext cx="305816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Проверьте корректность номера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Вашего телефона  и, при необходимости,  отредактируйте его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номер телефона корректен,  нажмите на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Подтвердить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605AE2-B716-8BDD-A240-E1CEA2A1DF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297" y="2136183"/>
            <a:ext cx="3960000" cy="72094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8344BAD-3F85-4F30-F8C0-A3C5A9728B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56055" y="2083506"/>
            <a:ext cx="3960000" cy="731485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55FFD81-858E-9019-B102-56471143353E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РЕГИСТРАЦИЯ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24 июля по 04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5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5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2454281" y="1969109"/>
            <a:ext cx="321242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Проверьте Ваш адрес регистрации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 месту жительства.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Убедитесь, что он совпадает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 указанным в паспорте данных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адрес регистрации  по месту жительства указан  правильно, нажмите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кнопку «</a:t>
            </a:r>
            <a:r>
              <a:rPr lang="ru-RU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Верно</a:t>
            </a:r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C58917-8C2F-F83E-0DF1-DDCA3A2EF15C}"/>
              </a:ext>
            </a:extLst>
          </p:cNvPr>
          <p:cNvSpPr txBox="1"/>
          <p:nvPr/>
        </p:nvSpPr>
        <p:spPr>
          <a:xfrm>
            <a:off x="10047635" y="2892438"/>
            <a:ext cx="305816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Подтвердите актуальность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указанных данных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Ознакомьтесь и подтвердите уведомление о включении в список участников ДЭГ 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кнопку «</a:t>
            </a:r>
            <a:r>
              <a:rPr lang="ru-RU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Получить код</a:t>
            </a:r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E7A508C-231A-4A14-5148-3035DDFED5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7776" y="2085261"/>
            <a:ext cx="3960000" cy="71781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A7E6EFE-416E-CA28-C029-7AAC8298CE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05798" y="1973171"/>
            <a:ext cx="3960000" cy="7290243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E05B05F0-88C7-19DD-D641-DAFA18FA28A7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РЕГИСТРАЦИЯ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24 июля по 04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30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6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537492" y="1940970"/>
            <a:ext cx="321242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подтверждения введите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СМС-код, направленный  на номер мобильного телефона,  указанный в личном кабинете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портала Госуслуг.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случае успешного подтверждения нажмите кнопку «</a:t>
            </a:r>
            <a:r>
              <a:rPr lang="ru-RU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Вернуться к заявлению</a:t>
            </a:r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A5890FA-F868-842F-0667-AAB5530FF8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9252" y="1940970"/>
            <a:ext cx="3960000" cy="73206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118956B-409B-4649-042A-7DD4E64D6B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37995" y="1868824"/>
            <a:ext cx="3960000" cy="736645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A62CE1AA-102E-0219-966A-AA552BCF9469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РЕГИСТРАЦИЯ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24 июля по 04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53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7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4135901" y="2098137"/>
            <a:ext cx="547189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Заявление успешно отправлено.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Отслеживайте в личном кабинете статус его обработки.</a:t>
            </a:r>
          </a:p>
          <a:p>
            <a:endParaRPr lang="ru-RU" sz="24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система не одобрит ваше заявление, значит оно не прошло проверку данных в избирательной комиссии (данные паспорта, сведения о прописке и т.п.). Сообщение об этом вам придет в приложении «</a:t>
            </a:r>
            <a:r>
              <a:rPr lang="ru-RU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Госуслуги</a:t>
            </a:r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 Исправьте эти сведения и подайте заявление еще раз.</a:t>
            </a:r>
          </a:p>
          <a:p>
            <a:endParaRPr lang="ru-RU" sz="24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3F45D8-EAE4-14EA-96A8-0BAF9FACA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0026" y="1758090"/>
            <a:ext cx="3960000" cy="7272386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CE9668F-0617-296A-FB09-F61FF638FF5A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РЕГИСТРАЦИЯ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24 июля по 04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16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8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159F562-1602-F273-A7F1-284A5484FED3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177548" y="3106052"/>
            <a:ext cx="336738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just"/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дни голосования зайдите на сайт дистанционного голосования </a:t>
            </a:r>
            <a:r>
              <a:rPr lang="ru-RU" sz="26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vybory.gov.ru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нажмите на 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Проголосовать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47B5C4-A15C-5388-C7D5-58B2E18AA2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032" y="2385522"/>
            <a:ext cx="9674120" cy="62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37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84198" y="1039146"/>
            <a:ext cx="717430" cy="3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#</a:t>
            </a:r>
            <a:r>
              <a:rPr lang="ru-RU" sz="280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</a:t>
            </a:r>
            <a:fld id="{D623942B-737D-4F62-A8F7-EB490FABB764}" type="slidenum">
              <a:rPr lang="ru-RU" sz="2800" smtClean="0">
                <a:solidFill>
                  <a:srgbClr val="1A1B18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pPr>
                <a:lnSpc>
                  <a:spcPts val="3080"/>
                </a:lnSpc>
              </a:pPr>
              <a:t>9</a:t>
            </a:fld>
            <a:endParaRPr lang="en-US" sz="2800">
              <a:solidFill>
                <a:srgbClr val="1A1B18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D730-D65E-0CB6-58FA-E86793867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8" y="8049256"/>
            <a:ext cx="1074228" cy="1209044"/>
          </a:xfrm>
          <a:prstGeom prst="rect">
            <a:avLst/>
          </a:prstGeom>
        </p:spPr>
      </p:pic>
      <p:sp>
        <p:nvSpPr>
          <p:cNvPr id="89" name="TextBox 5">
            <a:extLst>
              <a:ext uri="{FF2B5EF4-FFF2-40B4-BE49-F238E27FC236}">
                <a16:creationId xmlns:a16="http://schemas.microsoft.com/office/drawing/2014/main" xmlns="" id="{A63CE0BF-AFF5-3F77-E33C-AD16713E991A}"/>
              </a:ext>
            </a:extLst>
          </p:cNvPr>
          <p:cNvSpPr txBox="1"/>
          <p:nvPr/>
        </p:nvSpPr>
        <p:spPr>
          <a:xfrm>
            <a:off x="10896600" y="463005"/>
            <a:ext cx="6433117" cy="22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4"/>
              </a:lnSpc>
              <a:spcBef>
                <a:spcPct val="0"/>
              </a:spcBef>
            </a:pPr>
            <a:r>
              <a:rPr lang="ru-RU" sz="2000" spc="36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ПРОЕКТ</a:t>
            </a:r>
            <a:endParaRPr lang="en-US" sz="2000" spc="36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603406" y="2317702"/>
            <a:ext cx="4931647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Откроется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страница для авторизации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 идентификации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Введите свой логин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(в качестве логина используйте номер телефона, 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адрес электронной почты или СНИЛС) и пароль,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используемые вами для входа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портале Госуслуг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Войти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BBFE89-8C57-173E-7AD3-7926837D99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4734" y="2044792"/>
            <a:ext cx="7089561" cy="676290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E354168-493A-15F7-5692-3BE3B704E02E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08:00 08 сентября по 20:00 10 сентября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69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876</Words>
  <Application>Microsoft Office PowerPoint</Application>
  <PresentationFormat>Произвольный</PresentationFormat>
  <Paragraphs>170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Microsoft YaHei</vt:lpstr>
      <vt:lpstr>Roboto Mono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Куприенко</dc:creator>
  <cp:lastModifiedBy>ЕленаЗаиченко</cp:lastModifiedBy>
  <cp:revision>16</cp:revision>
  <dcterms:created xsi:type="dcterms:W3CDTF">2006-08-16T00:00:00Z</dcterms:created>
  <dcterms:modified xsi:type="dcterms:W3CDTF">2023-08-24T09:57:51Z</dcterms:modified>
  <dc:identifier>DAEu8OpgWxw</dc:identifier>
</cp:coreProperties>
</file>